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672" r:id="rId5"/>
    <p:sldMasterId id="2147483712" r:id="rId6"/>
  </p:sldMasterIdLst>
  <p:notesMasterIdLst>
    <p:notesMasterId r:id="rId28"/>
  </p:notesMasterIdLst>
  <p:handoutMasterIdLst>
    <p:handoutMasterId r:id="rId29"/>
  </p:handoutMasterIdLst>
  <p:sldIdLst>
    <p:sldId id="770" r:id="rId7"/>
    <p:sldId id="771" r:id="rId8"/>
    <p:sldId id="776" r:id="rId9"/>
    <p:sldId id="768" r:id="rId10"/>
    <p:sldId id="802" r:id="rId11"/>
    <p:sldId id="313" r:id="rId12"/>
    <p:sldId id="772" r:id="rId13"/>
    <p:sldId id="791" r:id="rId14"/>
    <p:sldId id="800" r:id="rId15"/>
    <p:sldId id="814" r:id="rId16"/>
    <p:sldId id="806" r:id="rId17"/>
    <p:sldId id="808" r:id="rId18"/>
    <p:sldId id="809" r:id="rId19"/>
    <p:sldId id="810" r:id="rId20"/>
    <p:sldId id="811" r:id="rId21"/>
    <p:sldId id="812" r:id="rId22"/>
    <p:sldId id="813" r:id="rId23"/>
    <p:sldId id="815" r:id="rId24"/>
    <p:sldId id="796" r:id="rId25"/>
    <p:sldId id="798" r:id="rId26"/>
    <p:sldId id="81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D2394C-3FA9-0348-C9B7-FB11FAB3846D}" name="Sonia Quiroga Fernandez" initials="SQ" userId="S::sonqui@ctag.com::89bee1fc-b5d1-4bd9-97dc-a66373e03487" providerId="AD"/>
  <p188:author id="{6561B763-89C6-9515-A581-DC3E5E2B1D69}" name="Ines Fernandez Sanchez" initials="IF" userId="S::inefer4056@ctag.com::961a4b6f-9dea-49be-9437-ee230d8026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D4AB"/>
    <a:srgbClr val="F57B9E"/>
    <a:srgbClr val="F8F87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259" autoAdjust="0"/>
  </p:normalViewPr>
  <p:slideViewPr>
    <p:cSldViewPr snapToGrid="0">
      <p:cViewPr varScale="1">
        <p:scale>
          <a:sx n="68" d="100"/>
          <a:sy n="68" d="100"/>
        </p:scale>
        <p:origin x="2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1FA7405-1218-D210-9AEB-4AD929E63D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A1E23C-9BC6-C8BB-7FC9-B517936F20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B3E66-CD9D-476F-A598-7EB06BA155D6}" type="datetimeFigureOut">
              <a:rPr lang="es-ES" smtClean="0"/>
              <a:t>30/10/2023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3258EBB-31FD-0646-C60E-F1E8727F85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D13656-19D1-94DF-54B9-B98D1F7832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91AC2-A91E-460A-81FB-3E6D001D2F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3736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77FA7-364A-4F30-BBAF-19F89F5C864F}" type="datetimeFigureOut">
              <a:rPr lang="es-ES" smtClean="0"/>
              <a:t>30/10/2023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6C84F-3D9D-4F33-B637-36E84930AE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358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C84F-3D9D-4F33-B637-36E84930AEA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011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C84F-3D9D-4F33-B637-36E84930AEA7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997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C84F-3D9D-4F33-B637-36E84930AEA7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737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C84F-3D9D-4F33-B637-36E84930AEA7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748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C84F-3D9D-4F33-B637-36E84930AEA7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561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C84F-3D9D-4F33-B637-36E84930AEA7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0695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C84F-3D9D-4F33-B637-36E84930AEA7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7780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C84F-3D9D-4F33-B637-36E84930AEA7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339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C84F-3D9D-4F33-B637-36E84930AEA7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637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C84F-3D9D-4F33-B637-36E84930AEA7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1432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C84F-3D9D-4F33-B637-36E84930AEA7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27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C84F-3D9D-4F33-B637-36E84930AEA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997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C84F-3D9D-4F33-B637-36E84930AEA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93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C84F-3D9D-4F33-B637-36E84930AEA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25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C84F-3D9D-4F33-B637-36E84930AEA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881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C84F-3D9D-4F33-B637-36E84930AEA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1925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C84F-3D9D-4F33-B637-36E84930AEA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562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C84F-3D9D-4F33-B637-36E84930AEA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643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6C84F-3D9D-4F33-B637-36E84930AEA7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910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ctag" TargetMode="External"/><Relationship Id="rId13" Type="http://schemas.openxmlformats.org/officeDocument/2006/relationships/image" Target="../media/image13.svg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12" Type="http://schemas.openxmlformats.org/officeDocument/2006/relationships/image" Target="../media/image12.png"/><Relationship Id="rId2" Type="http://schemas.openxmlformats.org/officeDocument/2006/relationships/hyperlink" Target="https://ctag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hyperlink" Target="https://www.instagram.com/ctag_inside/" TargetMode="External"/><Relationship Id="rId5" Type="http://schemas.openxmlformats.org/officeDocument/2006/relationships/hyperlink" Target="https://www.youtube.com/c/CTAGtv/featured" TargetMode="External"/><Relationship Id="rId15" Type="http://schemas.openxmlformats.org/officeDocument/2006/relationships/image" Target="../media/image14.sv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s://ctag.com/" TargetMode="Externa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ctag.com/" TargetMode="External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ctag.com/" TargetMode="External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ctag.com/" TargetMode="External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ctag.com/" TargetMode="External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hyperlink" Target="https://ctag.com/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6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hyperlink" Target="https://es.linkedin.com/company/ctag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hyperlink" Target="http://www.ctag.com/" TargetMode="External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channel/UClOuC0XfIBFk-D_OHuBKloA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hyperlink" Target="https://vimeo.com/user25279529" TargetMode="External"/><Relationship Id="rId4" Type="http://schemas.openxmlformats.org/officeDocument/2006/relationships/hyperlink" Target="https://ctag.com/" TargetMode="External"/><Relationship Id="rId9" Type="http://schemas.openxmlformats.org/officeDocument/2006/relationships/image" Target="../media/image2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ctag" TargetMode="External"/><Relationship Id="rId13" Type="http://schemas.openxmlformats.org/officeDocument/2006/relationships/image" Target="../media/image13.svg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12" Type="http://schemas.openxmlformats.org/officeDocument/2006/relationships/image" Target="../media/image12.png"/><Relationship Id="rId2" Type="http://schemas.openxmlformats.org/officeDocument/2006/relationships/hyperlink" Target="https://ctag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11" Type="http://schemas.openxmlformats.org/officeDocument/2006/relationships/hyperlink" Target="https://www.instagram.com/ctag_inside/" TargetMode="External"/><Relationship Id="rId5" Type="http://schemas.openxmlformats.org/officeDocument/2006/relationships/hyperlink" Target="https://www.youtube.com/c/CTAGtv/featured" TargetMode="External"/><Relationship Id="rId15" Type="http://schemas.openxmlformats.org/officeDocument/2006/relationships/image" Target="../media/image14.sv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ificación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upo 117">
            <a:extLst>
              <a:ext uri="{FF2B5EF4-FFF2-40B4-BE49-F238E27FC236}">
                <a16:creationId xmlns:a16="http://schemas.microsoft.com/office/drawing/2014/main" id="{517461BE-B481-D21E-B5D1-440FD33633B1}"/>
              </a:ext>
            </a:extLst>
          </p:cNvPr>
          <p:cNvGrpSpPr/>
          <p:nvPr userDrawn="1"/>
        </p:nvGrpSpPr>
        <p:grpSpPr>
          <a:xfrm>
            <a:off x="4076701" y="3107022"/>
            <a:ext cx="4038600" cy="180000"/>
            <a:chOff x="4076699" y="3115661"/>
            <a:chExt cx="4038600" cy="180000"/>
          </a:xfrm>
        </p:grpSpPr>
        <p:sp>
          <p:nvSpPr>
            <p:cNvPr id="119" name="Rectángulo 118">
              <a:extLst>
                <a:ext uri="{FF2B5EF4-FFF2-40B4-BE49-F238E27FC236}">
                  <a16:creationId xmlns:a16="http://schemas.microsoft.com/office/drawing/2014/main" id="{0DA2A4BB-D27C-5FA3-C5E4-2D8A21CB1114}"/>
                </a:ext>
              </a:extLst>
            </p:cNvPr>
            <p:cNvSpPr/>
            <p:nvPr userDrawn="1"/>
          </p:nvSpPr>
          <p:spPr>
            <a:xfrm>
              <a:off x="7143749" y="3115661"/>
              <a:ext cx="971550" cy="180000"/>
            </a:xfrm>
            <a:prstGeom prst="rect">
              <a:avLst/>
            </a:prstGeom>
            <a:solidFill>
              <a:srgbClr val="C00000">
                <a:alpha val="0"/>
              </a:srgbClr>
            </a:solidFill>
            <a:ln w="12700">
              <a:solidFill>
                <a:srgbClr val="C00000">
                  <a:alpha val="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00" b="1" i="0" u="none" strike="noStrike" kern="1200" cap="none" spc="90" normalizeH="0" baseline="0" noProof="0">
                  <a:ln>
                    <a:noFill/>
                  </a:ln>
                  <a:solidFill>
                    <a:srgbClr val="FFFFFF">
                      <a:alpha val="10000"/>
                    </a:srgbClr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SECRET</a:t>
              </a:r>
            </a:p>
          </p:txBody>
        </p:sp>
        <p:sp>
          <p:nvSpPr>
            <p:cNvPr id="120" name="Rectángulo 119">
              <a:extLst>
                <a:ext uri="{FF2B5EF4-FFF2-40B4-BE49-F238E27FC236}">
                  <a16:creationId xmlns:a16="http://schemas.microsoft.com/office/drawing/2014/main" id="{4ECB50C0-DE21-47F2-964B-00741514F4A6}"/>
                </a:ext>
              </a:extLst>
            </p:cNvPr>
            <p:cNvSpPr/>
            <p:nvPr userDrawn="1"/>
          </p:nvSpPr>
          <p:spPr>
            <a:xfrm>
              <a:off x="6121399" y="3115661"/>
              <a:ext cx="971550" cy="180000"/>
            </a:xfrm>
            <a:prstGeom prst="rect">
              <a:avLst/>
            </a:prstGeom>
            <a:solidFill>
              <a:schemeClr val="accent6">
                <a:alpha val="0"/>
              </a:schemeClr>
            </a:solidFill>
            <a:ln w="12700">
              <a:solidFill>
                <a:schemeClr val="accent6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00" b="1" i="0" u="none" strike="noStrike" kern="1200" cap="none" spc="90" normalizeH="0" baseline="0" noProof="0">
                  <a:ln>
                    <a:noFill/>
                  </a:ln>
                  <a:solidFill>
                    <a:srgbClr val="FFFFFF">
                      <a:alpha val="10000"/>
                    </a:srgbClr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CONFIDENTIAL</a:t>
              </a:r>
            </a:p>
          </p:txBody>
        </p:sp>
        <p:sp>
          <p:nvSpPr>
            <p:cNvPr id="121" name="Rectángulo 120">
              <a:extLst>
                <a:ext uri="{FF2B5EF4-FFF2-40B4-BE49-F238E27FC236}">
                  <a16:creationId xmlns:a16="http://schemas.microsoft.com/office/drawing/2014/main" id="{89F1F457-EF49-066F-F598-0BD31FBD3AB7}"/>
                </a:ext>
              </a:extLst>
            </p:cNvPr>
            <p:cNvSpPr/>
            <p:nvPr userDrawn="1"/>
          </p:nvSpPr>
          <p:spPr>
            <a:xfrm>
              <a:off x="5099049" y="3115661"/>
              <a:ext cx="971550" cy="180000"/>
            </a:xfrm>
            <a:prstGeom prst="rect">
              <a:avLst/>
            </a:prstGeom>
            <a:solidFill>
              <a:schemeClr val="accent3">
                <a:alpha val="0"/>
              </a:schemeClr>
            </a:solidFill>
            <a:ln w="12700">
              <a:solidFill>
                <a:schemeClr val="accent3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00" b="1" i="0" u="none" strike="noStrike" kern="1200" cap="none" spc="90" normalizeH="0" baseline="0" noProof="0">
                  <a:ln>
                    <a:noFill/>
                  </a:ln>
                  <a:solidFill>
                    <a:srgbClr val="FFFFFF">
                      <a:alpha val="10000"/>
                    </a:srgbClr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INTERNAL</a:t>
              </a:r>
            </a:p>
          </p:txBody>
        </p:sp>
        <p:sp>
          <p:nvSpPr>
            <p:cNvPr id="122" name="Rectángulo 121">
              <a:extLst>
                <a:ext uri="{FF2B5EF4-FFF2-40B4-BE49-F238E27FC236}">
                  <a16:creationId xmlns:a16="http://schemas.microsoft.com/office/drawing/2014/main" id="{BEA50A53-A9FB-604B-D916-20D94481520B}"/>
                </a:ext>
              </a:extLst>
            </p:cNvPr>
            <p:cNvSpPr/>
            <p:nvPr userDrawn="1"/>
          </p:nvSpPr>
          <p:spPr>
            <a:xfrm>
              <a:off x="4076699" y="3115661"/>
              <a:ext cx="97155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00" b="1" i="0" u="none" strike="noStrike" kern="1200" cap="none" spc="90" normalizeH="0" baseline="0" noProof="0">
                  <a:ln>
                    <a:noFill/>
                  </a:ln>
                  <a:solidFill>
                    <a:srgbClr val="005099"/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PUBLIC</a:t>
              </a:r>
            </a:p>
          </p:txBody>
        </p:sp>
      </p:grpSp>
      <p:grpSp>
        <p:nvGrpSpPr>
          <p:cNvPr id="123" name="Grupo 122">
            <a:extLst>
              <a:ext uri="{FF2B5EF4-FFF2-40B4-BE49-F238E27FC236}">
                <a16:creationId xmlns:a16="http://schemas.microsoft.com/office/drawing/2014/main" id="{EF81FBB8-F934-F1F9-B3CA-DC327D5242B0}"/>
              </a:ext>
            </a:extLst>
          </p:cNvPr>
          <p:cNvGrpSpPr/>
          <p:nvPr userDrawn="1"/>
        </p:nvGrpSpPr>
        <p:grpSpPr>
          <a:xfrm>
            <a:off x="4076701" y="3570978"/>
            <a:ext cx="4038600" cy="180000"/>
            <a:chOff x="4076699" y="3115661"/>
            <a:chExt cx="4038600" cy="180000"/>
          </a:xfrm>
        </p:grpSpPr>
        <p:sp>
          <p:nvSpPr>
            <p:cNvPr id="124" name="Rectángulo 123">
              <a:extLst>
                <a:ext uri="{FF2B5EF4-FFF2-40B4-BE49-F238E27FC236}">
                  <a16:creationId xmlns:a16="http://schemas.microsoft.com/office/drawing/2014/main" id="{C6B50529-6D55-87FC-CC4A-D5780732CCB9}"/>
                </a:ext>
              </a:extLst>
            </p:cNvPr>
            <p:cNvSpPr/>
            <p:nvPr userDrawn="1"/>
          </p:nvSpPr>
          <p:spPr>
            <a:xfrm>
              <a:off x="7143749" y="3115661"/>
              <a:ext cx="971550" cy="180000"/>
            </a:xfrm>
            <a:prstGeom prst="rect">
              <a:avLst/>
            </a:prstGeom>
            <a:solidFill>
              <a:srgbClr val="C00000">
                <a:alpha val="0"/>
              </a:srgbClr>
            </a:solidFill>
            <a:ln w="12700">
              <a:solidFill>
                <a:srgbClr val="C00000">
                  <a:alpha val="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00" b="1" i="0" u="none" strike="noStrike" kern="1200" cap="none" spc="90" normalizeH="0" baseline="0" noProof="0">
                  <a:ln>
                    <a:noFill/>
                  </a:ln>
                  <a:solidFill>
                    <a:srgbClr val="FFFFFF">
                      <a:alpha val="10000"/>
                    </a:srgbClr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SECRET</a:t>
              </a:r>
            </a:p>
          </p:txBody>
        </p:sp>
        <p:sp>
          <p:nvSpPr>
            <p:cNvPr id="125" name="Rectángulo 124">
              <a:extLst>
                <a:ext uri="{FF2B5EF4-FFF2-40B4-BE49-F238E27FC236}">
                  <a16:creationId xmlns:a16="http://schemas.microsoft.com/office/drawing/2014/main" id="{A0C14768-BC59-5BE1-F18C-179134318886}"/>
                </a:ext>
              </a:extLst>
            </p:cNvPr>
            <p:cNvSpPr/>
            <p:nvPr userDrawn="1"/>
          </p:nvSpPr>
          <p:spPr>
            <a:xfrm>
              <a:off x="6121399" y="3115661"/>
              <a:ext cx="971550" cy="180000"/>
            </a:xfrm>
            <a:prstGeom prst="rect">
              <a:avLst/>
            </a:prstGeom>
            <a:solidFill>
              <a:schemeClr val="accent6">
                <a:alpha val="0"/>
              </a:schemeClr>
            </a:solidFill>
            <a:ln w="12700">
              <a:solidFill>
                <a:schemeClr val="accent6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00" b="1" i="0" u="none" strike="noStrike" kern="1200" cap="none" spc="90" normalizeH="0" baseline="0" noProof="0">
                  <a:ln>
                    <a:noFill/>
                  </a:ln>
                  <a:solidFill>
                    <a:srgbClr val="FFFFFF">
                      <a:alpha val="10000"/>
                    </a:srgbClr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CONFIDENTIAL</a:t>
              </a:r>
            </a:p>
          </p:txBody>
        </p:sp>
        <p:sp>
          <p:nvSpPr>
            <p:cNvPr id="126" name="Rectángulo 125">
              <a:extLst>
                <a:ext uri="{FF2B5EF4-FFF2-40B4-BE49-F238E27FC236}">
                  <a16:creationId xmlns:a16="http://schemas.microsoft.com/office/drawing/2014/main" id="{3210DE1D-D02E-BB3B-3A0B-C47A2B891EC0}"/>
                </a:ext>
              </a:extLst>
            </p:cNvPr>
            <p:cNvSpPr/>
            <p:nvPr userDrawn="1"/>
          </p:nvSpPr>
          <p:spPr>
            <a:xfrm>
              <a:off x="5099049" y="3115661"/>
              <a:ext cx="971550" cy="1800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00" b="1" i="0" u="none" strike="noStrike" kern="1200" cap="none" spc="9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INTERNAL</a:t>
              </a:r>
            </a:p>
          </p:txBody>
        </p:sp>
        <p:sp>
          <p:nvSpPr>
            <p:cNvPr id="127" name="Rectángulo 126">
              <a:extLst>
                <a:ext uri="{FF2B5EF4-FFF2-40B4-BE49-F238E27FC236}">
                  <a16:creationId xmlns:a16="http://schemas.microsoft.com/office/drawing/2014/main" id="{09891639-D15D-7740-43DC-17A9775C8F00}"/>
                </a:ext>
              </a:extLst>
            </p:cNvPr>
            <p:cNvSpPr/>
            <p:nvPr userDrawn="1"/>
          </p:nvSpPr>
          <p:spPr>
            <a:xfrm>
              <a:off x="4076699" y="3115661"/>
              <a:ext cx="971550" cy="180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>
              <a:solidFill>
                <a:schemeClr val="accent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00" b="1" i="0" u="none" strike="noStrike" kern="1200" cap="none" spc="90" normalizeH="0" baseline="0" noProof="0">
                  <a:ln>
                    <a:noFill/>
                  </a:ln>
                  <a:solidFill>
                    <a:srgbClr val="FFFFFF">
                      <a:alpha val="10000"/>
                    </a:srgbClr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PUBLIC</a:t>
              </a:r>
            </a:p>
          </p:txBody>
        </p:sp>
      </p:grpSp>
      <p:grpSp>
        <p:nvGrpSpPr>
          <p:cNvPr id="128" name="Grupo 127">
            <a:extLst>
              <a:ext uri="{FF2B5EF4-FFF2-40B4-BE49-F238E27FC236}">
                <a16:creationId xmlns:a16="http://schemas.microsoft.com/office/drawing/2014/main" id="{066455AD-C611-42A1-9461-E60FBE7E6427}"/>
              </a:ext>
            </a:extLst>
          </p:cNvPr>
          <p:cNvGrpSpPr/>
          <p:nvPr userDrawn="1"/>
        </p:nvGrpSpPr>
        <p:grpSpPr>
          <a:xfrm>
            <a:off x="4076701" y="4080710"/>
            <a:ext cx="4038600" cy="180000"/>
            <a:chOff x="4076699" y="3115661"/>
            <a:chExt cx="4038600" cy="180000"/>
          </a:xfrm>
        </p:grpSpPr>
        <p:sp>
          <p:nvSpPr>
            <p:cNvPr id="129" name="Rectángulo 128">
              <a:extLst>
                <a:ext uri="{FF2B5EF4-FFF2-40B4-BE49-F238E27FC236}">
                  <a16:creationId xmlns:a16="http://schemas.microsoft.com/office/drawing/2014/main" id="{1B96B004-2D55-AF20-15DB-09C6B17FF823}"/>
                </a:ext>
              </a:extLst>
            </p:cNvPr>
            <p:cNvSpPr/>
            <p:nvPr userDrawn="1"/>
          </p:nvSpPr>
          <p:spPr>
            <a:xfrm>
              <a:off x="7143749" y="3115661"/>
              <a:ext cx="971550" cy="180000"/>
            </a:xfrm>
            <a:prstGeom prst="rect">
              <a:avLst/>
            </a:prstGeom>
            <a:solidFill>
              <a:srgbClr val="C00000">
                <a:alpha val="0"/>
              </a:srgbClr>
            </a:solidFill>
            <a:ln w="12700">
              <a:solidFill>
                <a:srgbClr val="C00000">
                  <a:alpha val="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00" b="1" i="0" u="none" strike="noStrike" kern="1200" cap="none" spc="90" normalizeH="0" baseline="0" noProof="0">
                  <a:ln>
                    <a:noFill/>
                  </a:ln>
                  <a:solidFill>
                    <a:srgbClr val="FFFFFF">
                      <a:alpha val="10000"/>
                    </a:srgbClr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SECRET</a:t>
              </a:r>
            </a:p>
          </p:txBody>
        </p:sp>
        <p:sp>
          <p:nvSpPr>
            <p:cNvPr id="130" name="Rectángulo 129">
              <a:extLst>
                <a:ext uri="{FF2B5EF4-FFF2-40B4-BE49-F238E27FC236}">
                  <a16:creationId xmlns:a16="http://schemas.microsoft.com/office/drawing/2014/main" id="{A8668548-787C-E94D-D51E-FDAED3665EE2}"/>
                </a:ext>
              </a:extLst>
            </p:cNvPr>
            <p:cNvSpPr/>
            <p:nvPr userDrawn="1"/>
          </p:nvSpPr>
          <p:spPr>
            <a:xfrm>
              <a:off x="6121399" y="3115661"/>
              <a:ext cx="971550" cy="180000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00" b="1" i="0" u="none" strike="noStrike" kern="1200" cap="none" spc="9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CONFIDENTIAL</a:t>
              </a:r>
            </a:p>
          </p:txBody>
        </p:sp>
        <p:sp>
          <p:nvSpPr>
            <p:cNvPr id="131" name="Rectángulo 130">
              <a:extLst>
                <a:ext uri="{FF2B5EF4-FFF2-40B4-BE49-F238E27FC236}">
                  <a16:creationId xmlns:a16="http://schemas.microsoft.com/office/drawing/2014/main" id="{AF283B7A-8ACC-4451-16C3-EB6010C0BBEC}"/>
                </a:ext>
              </a:extLst>
            </p:cNvPr>
            <p:cNvSpPr/>
            <p:nvPr userDrawn="1"/>
          </p:nvSpPr>
          <p:spPr>
            <a:xfrm>
              <a:off x="5099049" y="3115661"/>
              <a:ext cx="971550" cy="180000"/>
            </a:xfrm>
            <a:prstGeom prst="rect">
              <a:avLst/>
            </a:prstGeom>
            <a:solidFill>
              <a:schemeClr val="accent3">
                <a:alpha val="0"/>
              </a:schemeClr>
            </a:solidFill>
            <a:ln w="12700">
              <a:solidFill>
                <a:schemeClr val="accent3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00" b="1" i="0" u="none" strike="noStrike" kern="1200" cap="none" spc="90" normalizeH="0" baseline="0" noProof="0">
                  <a:ln>
                    <a:noFill/>
                  </a:ln>
                  <a:solidFill>
                    <a:srgbClr val="FFFFFF">
                      <a:alpha val="10000"/>
                    </a:srgbClr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INTERNAL</a:t>
              </a:r>
            </a:p>
          </p:txBody>
        </p:sp>
        <p:sp>
          <p:nvSpPr>
            <p:cNvPr id="132" name="Rectángulo 131">
              <a:extLst>
                <a:ext uri="{FF2B5EF4-FFF2-40B4-BE49-F238E27FC236}">
                  <a16:creationId xmlns:a16="http://schemas.microsoft.com/office/drawing/2014/main" id="{6FB4E47E-063E-1A26-E961-10CE45F7229B}"/>
                </a:ext>
              </a:extLst>
            </p:cNvPr>
            <p:cNvSpPr/>
            <p:nvPr userDrawn="1"/>
          </p:nvSpPr>
          <p:spPr>
            <a:xfrm>
              <a:off x="4076699" y="3115661"/>
              <a:ext cx="971550" cy="180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>
              <a:solidFill>
                <a:schemeClr val="accent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00" b="1" i="0" u="none" strike="noStrike" kern="1200" cap="none" spc="90" normalizeH="0" baseline="0" noProof="0">
                  <a:ln>
                    <a:noFill/>
                  </a:ln>
                  <a:solidFill>
                    <a:srgbClr val="FFFFFF">
                      <a:alpha val="10000"/>
                    </a:srgbClr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PUBLIC</a:t>
              </a:r>
            </a:p>
          </p:txBody>
        </p:sp>
      </p:grpSp>
      <p:grpSp>
        <p:nvGrpSpPr>
          <p:cNvPr id="133" name="Grupo 132">
            <a:extLst>
              <a:ext uri="{FF2B5EF4-FFF2-40B4-BE49-F238E27FC236}">
                <a16:creationId xmlns:a16="http://schemas.microsoft.com/office/drawing/2014/main" id="{B9C615F0-9F51-7353-94B1-89B56900FE9D}"/>
              </a:ext>
            </a:extLst>
          </p:cNvPr>
          <p:cNvGrpSpPr/>
          <p:nvPr userDrawn="1"/>
        </p:nvGrpSpPr>
        <p:grpSpPr>
          <a:xfrm>
            <a:off x="4076701" y="4590443"/>
            <a:ext cx="4038600" cy="180000"/>
            <a:chOff x="4076699" y="3115661"/>
            <a:chExt cx="4038600" cy="180000"/>
          </a:xfrm>
        </p:grpSpPr>
        <p:sp>
          <p:nvSpPr>
            <p:cNvPr id="134" name="Rectángulo 133">
              <a:extLst>
                <a:ext uri="{FF2B5EF4-FFF2-40B4-BE49-F238E27FC236}">
                  <a16:creationId xmlns:a16="http://schemas.microsoft.com/office/drawing/2014/main" id="{B89CEC73-A2F9-978A-ECC9-6D4570DEB8DB}"/>
                </a:ext>
              </a:extLst>
            </p:cNvPr>
            <p:cNvSpPr/>
            <p:nvPr userDrawn="1"/>
          </p:nvSpPr>
          <p:spPr>
            <a:xfrm>
              <a:off x="7143749" y="3115661"/>
              <a:ext cx="971550" cy="1800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00" b="1" i="0" u="none" strike="noStrike" kern="1200" cap="none" spc="9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SECRET</a:t>
              </a:r>
            </a:p>
          </p:txBody>
        </p:sp>
        <p:sp>
          <p:nvSpPr>
            <p:cNvPr id="135" name="Rectángulo 134">
              <a:extLst>
                <a:ext uri="{FF2B5EF4-FFF2-40B4-BE49-F238E27FC236}">
                  <a16:creationId xmlns:a16="http://schemas.microsoft.com/office/drawing/2014/main" id="{9EF1C22A-6860-52F3-68C4-D06316D83BDA}"/>
                </a:ext>
              </a:extLst>
            </p:cNvPr>
            <p:cNvSpPr/>
            <p:nvPr userDrawn="1"/>
          </p:nvSpPr>
          <p:spPr>
            <a:xfrm>
              <a:off x="6121399" y="3115661"/>
              <a:ext cx="971550" cy="180000"/>
            </a:xfrm>
            <a:prstGeom prst="rect">
              <a:avLst/>
            </a:prstGeom>
            <a:solidFill>
              <a:schemeClr val="accent6">
                <a:alpha val="0"/>
              </a:schemeClr>
            </a:solidFill>
            <a:ln w="12700">
              <a:solidFill>
                <a:schemeClr val="accent6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00" b="1" i="0" u="none" strike="noStrike" kern="1200" cap="none" spc="90" normalizeH="0" baseline="0" noProof="0">
                  <a:ln>
                    <a:noFill/>
                  </a:ln>
                  <a:solidFill>
                    <a:srgbClr val="FFFFFF">
                      <a:alpha val="10000"/>
                    </a:srgbClr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CONFIDENTIAL</a:t>
              </a:r>
            </a:p>
          </p:txBody>
        </p:sp>
        <p:sp>
          <p:nvSpPr>
            <p:cNvPr id="136" name="Rectángulo 135">
              <a:extLst>
                <a:ext uri="{FF2B5EF4-FFF2-40B4-BE49-F238E27FC236}">
                  <a16:creationId xmlns:a16="http://schemas.microsoft.com/office/drawing/2014/main" id="{562F06DC-F34D-FD4C-35F0-E979CE4D9B5E}"/>
                </a:ext>
              </a:extLst>
            </p:cNvPr>
            <p:cNvSpPr/>
            <p:nvPr userDrawn="1"/>
          </p:nvSpPr>
          <p:spPr>
            <a:xfrm>
              <a:off x="5099049" y="3115661"/>
              <a:ext cx="971550" cy="180000"/>
            </a:xfrm>
            <a:prstGeom prst="rect">
              <a:avLst/>
            </a:prstGeom>
            <a:solidFill>
              <a:schemeClr val="accent3">
                <a:alpha val="0"/>
              </a:schemeClr>
            </a:solidFill>
            <a:ln w="12700">
              <a:solidFill>
                <a:schemeClr val="accent3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00" b="1" i="0" u="none" strike="noStrike" kern="1200" cap="none" spc="90" normalizeH="0" baseline="0" noProof="0">
                  <a:ln>
                    <a:noFill/>
                  </a:ln>
                  <a:solidFill>
                    <a:srgbClr val="FFFFFF">
                      <a:alpha val="10000"/>
                    </a:srgbClr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INTERNAL</a:t>
              </a:r>
            </a:p>
          </p:txBody>
        </p:sp>
        <p:sp>
          <p:nvSpPr>
            <p:cNvPr id="137" name="Rectángulo 136">
              <a:extLst>
                <a:ext uri="{FF2B5EF4-FFF2-40B4-BE49-F238E27FC236}">
                  <a16:creationId xmlns:a16="http://schemas.microsoft.com/office/drawing/2014/main" id="{A28B0780-69FA-6AED-3838-494782F26A1B}"/>
                </a:ext>
              </a:extLst>
            </p:cNvPr>
            <p:cNvSpPr/>
            <p:nvPr userDrawn="1"/>
          </p:nvSpPr>
          <p:spPr>
            <a:xfrm>
              <a:off x="4076699" y="3115661"/>
              <a:ext cx="971550" cy="180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>
              <a:solidFill>
                <a:schemeClr val="accent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00" b="1" i="0" u="none" strike="noStrike" kern="1200" cap="none" spc="90" normalizeH="0" baseline="0" noProof="0">
                  <a:ln>
                    <a:noFill/>
                  </a:ln>
                  <a:solidFill>
                    <a:srgbClr val="FFFFFF">
                      <a:alpha val="10000"/>
                    </a:srgbClr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PUBLIC</a:t>
              </a:r>
            </a:p>
          </p:txBody>
        </p:sp>
      </p:grpSp>
      <p:sp>
        <p:nvSpPr>
          <p:cNvPr id="139" name="CuadroTexto 138">
            <a:extLst>
              <a:ext uri="{FF2B5EF4-FFF2-40B4-BE49-F238E27FC236}">
                <a16:creationId xmlns:a16="http://schemas.microsoft.com/office/drawing/2014/main" id="{5891752B-3C4E-5EC2-A842-B842EDBC0949}"/>
              </a:ext>
            </a:extLst>
          </p:cNvPr>
          <p:cNvSpPr txBox="1"/>
          <p:nvPr userDrawn="1"/>
        </p:nvSpPr>
        <p:spPr>
          <a:xfrm>
            <a:off x="3469482" y="1973258"/>
            <a:ext cx="5253037" cy="7533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202C35"/>
                </a:solidFill>
                <a:effectLst/>
                <a:uLnTx/>
                <a:uFillTx/>
                <a:latin typeface="Futura Md BT" panose="020B0602020204020303" pitchFamily="34" charset="0"/>
                <a:ea typeface="+mn-ea"/>
                <a:cs typeface="+mn-cs"/>
              </a:rPr>
              <a:t>Para añadir clasificación de contenido</a:t>
            </a: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202C35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202C35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  <a:cs typeface="+mn-cs"/>
              </a:rPr>
              <a:t>Ir a </a:t>
            </a:r>
            <a:r>
              <a:rPr kumimoji="0" lang="es-ES" sz="1400" b="0" i="0" u="sng" strike="noStrike" kern="1200" cap="none" spc="0" normalizeH="0" baseline="0" noProof="0">
                <a:ln>
                  <a:noFill/>
                </a:ln>
                <a:solidFill>
                  <a:srgbClr val="202C35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  <a:cs typeface="+mn-cs"/>
              </a:rPr>
              <a:t>Vista/Patrón de diapositivas</a:t>
            </a: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202C35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  <a:cs typeface="+mn-cs"/>
              </a:rPr>
              <a:t>, copiar el grupo de casillas y pegar en el patrón de diapositivas principal (diapositiva superior). </a:t>
            </a:r>
          </a:p>
        </p:txBody>
      </p:sp>
    </p:spTree>
    <p:extLst>
      <p:ext uri="{BB962C8B-B14F-4D97-AF65-F5344CB8AC3E}">
        <p14:creationId xmlns:p14="http://schemas.microsoft.com/office/powerpoint/2010/main" val="181023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1077CAD-A11C-E761-84BA-05E895331CEF}"/>
              </a:ext>
            </a:extLst>
          </p:cNvPr>
          <p:cNvSpPr/>
          <p:nvPr userDrawn="1"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3ECE17-5D41-5865-2A97-56840CF809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1" y="1127786"/>
            <a:ext cx="3331370" cy="861774"/>
          </a:xfrm>
        </p:spPr>
        <p:txBody>
          <a:bodyPr wrap="square" anchor="b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/>
              <a:t>Haz clic para insertar un título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EE9E658-287A-AEEE-1E78-3529C26CB8A9}"/>
              </a:ext>
            </a:extLst>
          </p:cNvPr>
          <p:cNvCxnSpPr>
            <a:cxnSpLocks/>
          </p:cNvCxnSpPr>
          <p:nvPr userDrawn="1"/>
        </p:nvCxnSpPr>
        <p:spPr>
          <a:xfrm>
            <a:off x="326230" y="6312029"/>
            <a:ext cx="3331370" cy="0"/>
          </a:xfrm>
          <a:prstGeom prst="line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297A0185-B982-1853-C014-DD20D4D37C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230" y="2162275"/>
            <a:ext cx="3331370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8ACCC1E7-4E63-D7D7-8A1E-B38F5CEB876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286231" y="1127785"/>
            <a:ext cx="7579536" cy="464778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42C4967-4FD0-5F57-5036-0804019B87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962"/>
            <a:ext cx="956643" cy="478322"/>
          </a:xfrm>
          <a:prstGeom prst="rect">
            <a:avLst/>
          </a:prstGeom>
        </p:spPr>
      </p:pic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BAAE9023-EAFC-7070-C293-E58042CFE5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0DC2A95D-25FC-1098-1009-78FA5FB4706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183BC-3DA5-4A70-A721-49EA5D325E64}" type="datetime1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t>30/10/2023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3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5D4169D-304F-E3E7-F40E-19E402657717}"/>
              </a:ext>
            </a:extLst>
          </p:cNvPr>
          <p:cNvSpPr/>
          <p:nvPr userDrawn="1"/>
        </p:nvSpPr>
        <p:spPr>
          <a:xfrm flipH="1">
            <a:off x="8633012" y="0"/>
            <a:ext cx="3558988" cy="6858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ea typeface="+mn-ea"/>
              <a:cs typeface="+mn-cs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A03FAF0-9283-47F3-1323-64355C812DC6}"/>
              </a:ext>
            </a:extLst>
          </p:cNvPr>
          <p:cNvCxnSpPr>
            <a:cxnSpLocks/>
          </p:cNvCxnSpPr>
          <p:nvPr userDrawn="1"/>
        </p:nvCxnSpPr>
        <p:spPr>
          <a:xfrm>
            <a:off x="8973671" y="6312029"/>
            <a:ext cx="2892098" cy="0"/>
          </a:xfrm>
          <a:prstGeom prst="line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>
            <a:extLst>
              <a:ext uri="{FF2B5EF4-FFF2-40B4-BE49-F238E27FC236}">
                <a16:creationId xmlns:a16="http://schemas.microsoft.com/office/drawing/2014/main" id="{39F6DD2B-8D8D-66DC-FD20-CEC0AC14E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0" y="1558673"/>
            <a:ext cx="5769768" cy="430887"/>
          </a:xfrm>
        </p:spPr>
        <p:txBody>
          <a:bodyPr wrap="square" anchor="b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/>
              <a:t>Haz clic para insertar un título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CA2C7DCF-E134-ACEC-7F52-D08BF5A14A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232" y="2162275"/>
            <a:ext cx="5769768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Marcador de contenido 15">
            <a:extLst>
              <a:ext uri="{FF2B5EF4-FFF2-40B4-BE49-F238E27FC236}">
                <a16:creationId xmlns:a16="http://schemas.microsoft.com/office/drawing/2014/main" id="{5B440127-6FB2-414B-AC28-88C6E7AD445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973671" y="2162275"/>
            <a:ext cx="2892096" cy="361329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6928A088-76FC-8A37-3AFA-410396F99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010"/>
            <a:ext cx="956643" cy="479274"/>
          </a:xfrm>
          <a:prstGeom prst="rect">
            <a:avLst/>
          </a:prstGeom>
        </p:spPr>
      </p:pic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8681F46-C94D-4905-A0A3-14FE61BF77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425DA7FF-17F7-DC7F-6E0C-47361FEDBFA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CCE02-675D-4391-9A06-DE51FD17DECF}" type="datetime1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t>30/10/2023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1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8652140-0B52-1515-CB9A-A6FEB5EC5A59}"/>
              </a:ext>
            </a:extLst>
          </p:cNvPr>
          <p:cNvSpPr/>
          <p:nvPr userDrawn="1"/>
        </p:nvSpPr>
        <p:spPr>
          <a:xfrm flipV="1"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ea typeface="+mn-ea"/>
              <a:cs typeface="+mn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8AB3D-2E53-9D26-D1C0-97954464E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1" y="2703598"/>
            <a:ext cx="6503196" cy="430887"/>
          </a:xfrm>
        </p:spPr>
        <p:txBody>
          <a:bodyPr wrap="square" anchor="b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/>
              <a:t>Haz clic para insertar un título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9209A1B-F858-6556-2468-C38DE9C153E1}"/>
              </a:ext>
            </a:extLst>
          </p:cNvPr>
          <p:cNvCxnSpPr>
            <a:cxnSpLocks/>
          </p:cNvCxnSpPr>
          <p:nvPr userDrawn="1"/>
        </p:nvCxnSpPr>
        <p:spPr>
          <a:xfrm>
            <a:off x="326230" y="6312029"/>
            <a:ext cx="6503195" cy="0"/>
          </a:xfrm>
          <a:prstGeom prst="line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D50869C8-CE79-0AF4-AD61-9D5BA2B74B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230" y="3705225"/>
            <a:ext cx="6503195" cy="207033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0791FC9F-2BB4-2915-26B8-F010F176E3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010"/>
            <a:ext cx="956643" cy="479274"/>
          </a:xfrm>
          <a:prstGeom prst="rect">
            <a:avLst/>
          </a:prstGeom>
        </p:spPr>
      </p:pic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3A367468-F343-F099-FC98-8206E82CC4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E4828321-2411-4D52-76B1-EC58D81521A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5BBE2-A94E-4FC1-8698-E21415D5A43C}" type="datetime1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t>30/10/2023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3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ía 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3ECE17-5D41-5865-2A97-56840CF809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1" y="1127786"/>
            <a:ext cx="3716785" cy="861774"/>
          </a:xfrm>
        </p:spPr>
        <p:txBody>
          <a:bodyPr wrap="square" anchor="b">
            <a:spAutoFit/>
          </a:bodyPr>
          <a:lstStyle>
            <a:lvl1pPr>
              <a:defRPr sz="2800"/>
            </a:lvl1pPr>
          </a:lstStyle>
          <a:p>
            <a:r>
              <a:rPr lang="es-ES"/>
              <a:t>Haz clic para insertar un título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EE9E658-287A-AEEE-1E78-3529C26CB8A9}"/>
              </a:ext>
            </a:extLst>
          </p:cNvPr>
          <p:cNvCxnSpPr>
            <a:cxnSpLocks/>
          </p:cNvCxnSpPr>
          <p:nvPr userDrawn="1"/>
        </p:nvCxnSpPr>
        <p:spPr>
          <a:xfrm>
            <a:off x="2276807" y="6312029"/>
            <a:ext cx="7638386" cy="0"/>
          </a:xfrm>
          <a:prstGeom prst="line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áfico 4">
            <a:extLst>
              <a:ext uri="{FF2B5EF4-FFF2-40B4-BE49-F238E27FC236}">
                <a16:creationId xmlns:a16="http://schemas.microsoft.com/office/drawing/2014/main" id="{E46F7390-B4F9-29BD-927E-5E020A8E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962"/>
            <a:ext cx="956643" cy="478322"/>
          </a:xfrm>
          <a:prstGeom prst="rect">
            <a:avLst/>
          </a:prstGeom>
        </p:spPr>
      </p:pic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FFD79ACA-1DF0-34EA-0356-7A99D145E7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A2CCCF02-F559-9B6D-2CAC-0F6C85AF03B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59035-12F8-4D8F-9BDF-52DCA6539E23}" type="datetime1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t>30/10/2023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  <p:sp>
        <p:nvSpPr>
          <p:cNvPr id="3" name="Marcador de posición de imagen 6">
            <a:extLst>
              <a:ext uri="{FF2B5EF4-FFF2-40B4-BE49-F238E27FC236}">
                <a16:creationId xmlns:a16="http://schemas.microsoft.com/office/drawing/2014/main" id="{CF1EA9BC-F5D1-7CCB-2FF1-F383B671476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6230" y="2149816"/>
            <a:ext cx="1786655" cy="1785600"/>
          </a:xfrm>
          <a:solidFill>
            <a:schemeClr val="accent3"/>
          </a:solidFill>
        </p:spPr>
        <p:txBody>
          <a:bodyPr lIns="144000" tIns="144000" rIns="144000" bIns="144000" anchor="b"/>
          <a:lstStyle>
            <a:lvl1pPr algn="ctr">
              <a:defRPr/>
            </a:lvl1pPr>
          </a:lstStyle>
          <a:p>
            <a:r>
              <a:rPr lang="es-ES"/>
              <a:t>Haz clic para añadir una imagen</a:t>
            </a:r>
          </a:p>
        </p:txBody>
      </p:sp>
      <p:sp>
        <p:nvSpPr>
          <p:cNvPr id="9" name="Marcador de posición de imagen 6">
            <a:extLst>
              <a:ext uri="{FF2B5EF4-FFF2-40B4-BE49-F238E27FC236}">
                <a16:creationId xmlns:a16="http://schemas.microsoft.com/office/drawing/2014/main" id="{D503AC2F-A031-24C1-BE2F-7873B2EE72A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76807" y="2149816"/>
            <a:ext cx="1786655" cy="1785600"/>
          </a:xfrm>
          <a:solidFill>
            <a:schemeClr val="accent3"/>
          </a:solidFill>
        </p:spPr>
        <p:txBody>
          <a:bodyPr lIns="144000" tIns="144000" rIns="144000" bIns="144000" anchor="b"/>
          <a:lstStyle>
            <a:lvl1pPr algn="ctr">
              <a:defRPr/>
            </a:lvl1pPr>
          </a:lstStyle>
          <a:p>
            <a:r>
              <a:rPr lang="es-ES"/>
              <a:t>Haz clic para añadir una imagen</a:t>
            </a:r>
          </a:p>
        </p:txBody>
      </p:sp>
      <p:sp>
        <p:nvSpPr>
          <p:cNvPr id="12" name="Marcador de posición de imagen 6">
            <a:extLst>
              <a:ext uri="{FF2B5EF4-FFF2-40B4-BE49-F238E27FC236}">
                <a16:creationId xmlns:a16="http://schemas.microsoft.com/office/drawing/2014/main" id="{035C8789-B959-21F2-83E3-3F1C521C856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27384" y="2149816"/>
            <a:ext cx="1786655" cy="1785600"/>
          </a:xfrm>
          <a:solidFill>
            <a:schemeClr val="accent3"/>
          </a:solidFill>
        </p:spPr>
        <p:txBody>
          <a:bodyPr lIns="144000" tIns="144000" rIns="144000" bIns="144000" anchor="b"/>
          <a:lstStyle>
            <a:lvl1pPr algn="ctr">
              <a:defRPr/>
            </a:lvl1pPr>
          </a:lstStyle>
          <a:p>
            <a:r>
              <a:rPr lang="es-ES"/>
              <a:t>Haz clic para añadir una imagen</a:t>
            </a:r>
          </a:p>
        </p:txBody>
      </p:sp>
      <p:sp>
        <p:nvSpPr>
          <p:cNvPr id="13" name="Marcador de posición de imagen 6">
            <a:extLst>
              <a:ext uri="{FF2B5EF4-FFF2-40B4-BE49-F238E27FC236}">
                <a16:creationId xmlns:a16="http://schemas.microsoft.com/office/drawing/2014/main" id="{F638F501-1837-1111-6D96-4F764A05315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77961" y="2149816"/>
            <a:ext cx="1786655" cy="1785600"/>
          </a:xfrm>
          <a:solidFill>
            <a:schemeClr val="accent3"/>
          </a:solidFill>
        </p:spPr>
        <p:txBody>
          <a:bodyPr lIns="144000" tIns="144000" rIns="144000" bIns="144000" anchor="b"/>
          <a:lstStyle>
            <a:lvl1pPr algn="ctr">
              <a:defRPr/>
            </a:lvl1pPr>
          </a:lstStyle>
          <a:p>
            <a:r>
              <a:rPr lang="es-ES"/>
              <a:t>Haz clic para añadir una imagen</a:t>
            </a:r>
          </a:p>
        </p:txBody>
      </p:sp>
      <p:sp>
        <p:nvSpPr>
          <p:cNvPr id="14" name="Marcador de posición de imagen 6">
            <a:extLst>
              <a:ext uri="{FF2B5EF4-FFF2-40B4-BE49-F238E27FC236}">
                <a16:creationId xmlns:a16="http://schemas.microsoft.com/office/drawing/2014/main" id="{2A8EAEE0-43C1-7094-0279-CDBB2E878B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28538" y="2149816"/>
            <a:ext cx="1786655" cy="1785600"/>
          </a:xfrm>
          <a:solidFill>
            <a:schemeClr val="accent3"/>
          </a:solidFill>
        </p:spPr>
        <p:txBody>
          <a:bodyPr lIns="144000" tIns="144000" rIns="144000" bIns="144000" anchor="b"/>
          <a:lstStyle>
            <a:lvl1pPr algn="ctr">
              <a:defRPr/>
            </a:lvl1pPr>
          </a:lstStyle>
          <a:p>
            <a:r>
              <a:rPr lang="es-ES"/>
              <a:t>Haz clic para añadir una imagen</a:t>
            </a:r>
          </a:p>
        </p:txBody>
      </p:sp>
      <p:sp>
        <p:nvSpPr>
          <p:cNvPr id="15" name="Marcador de posición de imagen 6">
            <a:extLst>
              <a:ext uri="{FF2B5EF4-FFF2-40B4-BE49-F238E27FC236}">
                <a16:creationId xmlns:a16="http://schemas.microsoft.com/office/drawing/2014/main" id="{C7AFA02F-F0C8-58E5-5CC1-D0BE40A61C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079115" y="2149816"/>
            <a:ext cx="1786655" cy="1785600"/>
          </a:xfrm>
          <a:solidFill>
            <a:schemeClr val="accent3"/>
          </a:solidFill>
        </p:spPr>
        <p:txBody>
          <a:bodyPr lIns="144000" tIns="144000" rIns="144000" bIns="144000" anchor="b"/>
          <a:lstStyle>
            <a:lvl1pPr algn="ctr">
              <a:defRPr/>
            </a:lvl1pPr>
          </a:lstStyle>
          <a:p>
            <a:r>
              <a:rPr lang="es-ES"/>
              <a:t>Haz clic para añadir una imagen</a:t>
            </a:r>
          </a:p>
        </p:txBody>
      </p:sp>
      <p:sp>
        <p:nvSpPr>
          <p:cNvPr id="16" name="Marcador de posición de imagen 6">
            <a:extLst>
              <a:ext uri="{FF2B5EF4-FFF2-40B4-BE49-F238E27FC236}">
                <a16:creationId xmlns:a16="http://schemas.microsoft.com/office/drawing/2014/main" id="{1EC58E08-0DA0-BEFB-655D-D438357B00D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6230" y="4099886"/>
            <a:ext cx="1786655" cy="1785600"/>
          </a:xfrm>
          <a:solidFill>
            <a:schemeClr val="accent3"/>
          </a:solidFill>
        </p:spPr>
        <p:txBody>
          <a:bodyPr lIns="144000" tIns="144000" rIns="144000" bIns="144000" anchor="b"/>
          <a:lstStyle>
            <a:lvl1pPr algn="ctr">
              <a:defRPr/>
            </a:lvl1pPr>
          </a:lstStyle>
          <a:p>
            <a:r>
              <a:rPr lang="es-ES"/>
              <a:t>Haz clic para añadir una imagen</a:t>
            </a:r>
          </a:p>
        </p:txBody>
      </p:sp>
      <p:sp>
        <p:nvSpPr>
          <p:cNvPr id="17" name="Marcador de posición de imagen 6">
            <a:extLst>
              <a:ext uri="{FF2B5EF4-FFF2-40B4-BE49-F238E27FC236}">
                <a16:creationId xmlns:a16="http://schemas.microsoft.com/office/drawing/2014/main" id="{520C6852-1449-226C-603C-C3B32D71979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276807" y="4099886"/>
            <a:ext cx="1786655" cy="1785600"/>
          </a:xfrm>
          <a:solidFill>
            <a:schemeClr val="accent3"/>
          </a:solidFill>
        </p:spPr>
        <p:txBody>
          <a:bodyPr lIns="144000" tIns="144000" rIns="144000" bIns="144000" anchor="b"/>
          <a:lstStyle>
            <a:lvl1pPr algn="ctr">
              <a:defRPr/>
            </a:lvl1pPr>
          </a:lstStyle>
          <a:p>
            <a:r>
              <a:rPr lang="es-ES"/>
              <a:t>Haz clic para añadir una imagen</a:t>
            </a:r>
          </a:p>
        </p:txBody>
      </p:sp>
      <p:sp>
        <p:nvSpPr>
          <p:cNvPr id="18" name="Marcador de posición de imagen 6">
            <a:extLst>
              <a:ext uri="{FF2B5EF4-FFF2-40B4-BE49-F238E27FC236}">
                <a16:creationId xmlns:a16="http://schemas.microsoft.com/office/drawing/2014/main" id="{F66C2527-4BFC-836E-2E32-363FA944C2E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27384" y="4099886"/>
            <a:ext cx="1786655" cy="1785600"/>
          </a:xfrm>
          <a:solidFill>
            <a:schemeClr val="accent3"/>
          </a:solidFill>
        </p:spPr>
        <p:txBody>
          <a:bodyPr lIns="144000" tIns="144000" rIns="144000" bIns="144000" anchor="b"/>
          <a:lstStyle>
            <a:lvl1pPr algn="ctr">
              <a:defRPr/>
            </a:lvl1pPr>
          </a:lstStyle>
          <a:p>
            <a:r>
              <a:rPr lang="es-ES"/>
              <a:t>Haz clic para añadir una imagen</a:t>
            </a:r>
          </a:p>
        </p:txBody>
      </p:sp>
      <p:sp>
        <p:nvSpPr>
          <p:cNvPr id="19" name="Marcador de posición de imagen 6">
            <a:extLst>
              <a:ext uri="{FF2B5EF4-FFF2-40B4-BE49-F238E27FC236}">
                <a16:creationId xmlns:a16="http://schemas.microsoft.com/office/drawing/2014/main" id="{4E356737-FC4C-8B04-082B-F529A19A70E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177961" y="4099886"/>
            <a:ext cx="1786655" cy="1785600"/>
          </a:xfrm>
          <a:solidFill>
            <a:schemeClr val="accent3"/>
          </a:solidFill>
        </p:spPr>
        <p:txBody>
          <a:bodyPr lIns="144000" tIns="144000" rIns="144000" bIns="144000" anchor="b"/>
          <a:lstStyle>
            <a:lvl1pPr algn="ctr">
              <a:defRPr/>
            </a:lvl1pPr>
          </a:lstStyle>
          <a:p>
            <a:r>
              <a:rPr lang="es-ES"/>
              <a:t>Haz clic para añadir una imagen</a:t>
            </a:r>
          </a:p>
        </p:txBody>
      </p:sp>
      <p:sp>
        <p:nvSpPr>
          <p:cNvPr id="20" name="Marcador de posición de imagen 6">
            <a:extLst>
              <a:ext uri="{FF2B5EF4-FFF2-40B4-BE49-F238E27FC236}">
                <a16:creationId xmlns:a16="http://schemas.microsoft.com/office/drawing/2014/main" id="{1F963E04-9B5F-58E2-8D47-0673A138590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128538" y="4099886"/>
            <a:ext cx="1786655" cy="1785600"/>
          </a:xfrm>
          <a:solidFill>
            <a:schemeClr val="accent3"/>
          </a:solidFill>
        </p:spPr>
        <p:txBody>
          <a:bodyPr lIns="144000" tIns="144000" rIns="144000" bIns="144000" anchor="b"/>
          <a:lstStyle>
            <a:lvl1pPr algn="ctr">
              <a:defRPr/>
            </a:lvl1pPr>
          </a:lstStyle>
          <a:p>
            <a:r>
              <a:rPr lang="es-ES"/>
              <a:t>Haz clic para añadir una imagen</a:t>
            </a:r>
          </a:p>
        </p:txBody>
      </p:sp>
      <p:sp>
        <p:nvSpPr>
          <p:cNvPr id="21" name="Marcador de posición de imagen 6">
            <a:extLst>
              <a:ext uri="{FF2B5EF4-FFF2-40B4-BE49-F238E27FC236}">
                <a16:creationId xmlns:a16="http://schemas.microsoft.com/office/drawing/2014/main" id="{DFE0D842-27E6-FC49-1334-9215B802639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9115" y="4099886"/>
            <a:ext cx="1786655" cy="1785600"/>
          </a:xfrm>
          <a:solidFill>
            <a:schemeClr val="accent3"/>
          </a:solidFill>
        </p:spPr>
        <p:txBody>
          <a:bodyPr lIns="144000" tIns="144000" rIns="144000" bIns="144000" anchor="b"/>
          <a:lstStyle>
            <a:lvl1pPr algn="ctr">
              <a:defRPr/>
            </a:lvl1pPr>
          </a:lstStyle>
          <a:p>
            <a:r>
              <a:rPr lang="es-ES"/>
              <a:t>Haz clic para añadir una imagen</a:t>
            </a:r>
          </a:p>
        </p:txBody>
      </p:sp>
    </p:spTree>
    <p:extLst>
      <p:ext uri="{BB962C8B-B14F-4D97-AF65-F5344CB8AC3E}">
        <p14:creationId xmlns:p14="http://schemas.microsoft.com/office/powerpoint/2010/main" val="40425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editable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CD7D2D4-6B38-EDCA-75D8-55647372E386}"/>
              </a:ext>
            </a:extLst>
          </p:cNvPr>
          <p:cNvSpPr/>
          <p:nvPr userDrawn="1"/>
        </p:nvSpPr>
        <p:spPr>
          <a:xfrm flipV="1">
            <a:off x="1" y="0"/>
            <a:ext cx="12192000" cy="631202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3ECE17-5D41-5865-2A97-56840CF809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1" y="1127786"/>
            <a:ext cx="5035882" cy="861774"/>
          </a:xfrm>
        </p:spPr>
        <p:txBody>
          <a:bodyPr wrap="square" anchor="b">
            <a:spAutoFit/>
          </a:bodyPr>
          <a:lstStyle>
            <a:lvl1pPr>
              <a:defRPr sz="2800"/>
            </a:lvl1pPr>
          </a:lstStyle>
          <a:p>
            <a:r>
              <a:rPr lang="es-ES"/>
              <a:t>Haz clic para insertar un 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297A0185-B982-1853-C014-DD20D4D37C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232" y="2162275"/>
            <a:ext cx="5035881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/>
            </a:lvl1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C3B23055-0ADC-77CB-B0A6-1EAA5103BA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962"/>
            <a:ext cx="956643" cy="478322"/>
          </a:xfrm>
          <a:prstGeom prst="rect">
            <a:avLst/>
          </a:prstGeom>
        </p:spPr>
      </p:pic>
      <p:sp>
        <p:nvSpPr>
          <p:cNvPr id="7" name="Marcador de número de diapositiva 2">
            <a:extLst>
              <a:ext uri="{FF2B5EF4-FFF2-40B4-BE49-F238E27FC236}">
                <a16:creationId xmlns:a16="http://schemas.microsoft.com/office/drawing/2014/main" id="{63952172-9BC8-0322-BC8B-4BB8AC8C7A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37904A6F-E33A-5D6F-1CBE-8F9CED698CE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7054F-02E3-420E-A2D7-904346F0C40E}" type="datetime1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t>30/10/2023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07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editable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9202AAFB-15D9-223F-9C8A-D1FC53767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9925" y="1558673"/>
            <a:ext cx="5772150" cy="430887"/>
          </a:xfrm>
        </p:spPr>
        <p:txBody>
          <a:bodyPr wrap="square" anchor="b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/>
              <a:t>Haz clic para insertar un título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35F9A070-9875-AFE4-F333-8AF832FCE2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09926" y="2162275"/>
            <a:ext cx="5772149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935E0694-5D42-F057-541F-BF974A0729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010"/>
            <a:ext cx="956643" cy="479274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260066F-6172-6A73-B12B-5DE9606FA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E30F56-0203-A837-E09C-B867B190FCC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6FFC6-D1FD-4B45-9A1E-5993EBCD6FBC}" type="datetime1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t>30/10/2023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5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editable 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A03FAF0-9283-47F3-1323-64355C812DC6}"/>
              </a:ext>
            </a:extLst>
          </p:cNvPr>
          <p:cNvCxnSpPr>
            <a:cxnSpLocks/>
          </p:cNvCxnSpPr>
          <p:nvPr userDrawn="1"/>
        </p:nvCxnSpPr>
        <p:spPr>
          <a:xfrm>
            <a:off x="326232" y="6312029"/>
            <a:ext cx="5035881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>
            <a:extLst>
              <a:ext uri="{FF2B5EF4-FFF2-40B4-BE49-F238E27FC236}">
                <a16:creationId xmlns:a16="http://schemas.microsoft.com/office/drawing/2014/main" id="{39F6DD2B-8D8D-66DC-FD20-CEC0AC14E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1" y="1127786"/>
            <a:ext cx="5035882" cy="861774"/>
          </a:xfrm>
        </p:spPr>
        <p:txBody>
          <a:bodyPr wrap="square" anchor="b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/>
              <a:t>Haz clic para insertar un título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CA2C7DCF-E134-ACEC-7F52-D08BF5A14A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232" y="2162275"/>
            <a:ext cx="5035881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92F4021A-6340-6501-8A76-D02C854B5E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010"/>
            <a:ext cx="956643" cy="479274"/>
          </a:xfrm>
          <a:prstGeom prst="rect">
            <a:avLst/>
          </a:prstGeom>
        </p:spPr>
      </p:pic>
      <p:sp>
        <p:nvSpPr>
          <p:cNvPr id="4" name="Marcador de número de diapositiva 2">
            <a:extLst>
              <a:ext uri="{FF2B5EF4-FFF2-40B4-BE49-F238E27FC236}">
                <a16:creationId xmlns:a16="http://schemas.microsoft.com/office/drawing/2014/main" id="{7EA72C09-0EC4-DE7B-9843-5815EF5119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  <p:sp>
        <p:nvSpPr>
          <p:cNvPr id="6" name="Marcador de fecha 3">
            <a:extLst>
              <a:ext uri="{FF2B5EF4-FFF2-40B4-BE49-F238E27FC236}">
                <a16:creationId xmlns:a16="http://schemas.microsoft.com/office/drawing/2014/main" id="{D9B4ABE6-9BCE-984A-B9C4-9CBFE3B93CF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D9A01-0FF6-4532-A4D1-687EE5D514A0}" type="datetime1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t>30/10/2023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8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editable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8652140-0B52-1515-CB9A-A6FEB5EC5A59}"/>
              </a:ext>
            </a:extLst>
          </p:cNvPr>
          <p:cNvSpPr/>
          <p:nvPr userDrawn="1"/>
        </p:nvSpPr>
        <p:spPr>
          <a:xfrm>
            <a:off x="1" y="0"/>
            <a:ext cx="3960000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ea typeface="+mn-ea"/>
              <a:cs typeface="+mn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8AB3D-2E53-9D26-D1C0-97954464E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1" y="1127786"/>
            <a:ext cx="3331370" cy="861774"/>
          </a:xfrm>
        </p:spPr>
        <p:txBody>
          <a:bodyPr wrap="square" anchor="b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/>
              <a:t>Haz clic para insertar un título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9209A1B-F858-6556-2468-C38DE9C153E1}"/>
              </a:ext>
            </a:extLst>
          </p:cNvPr>
          <p:cNvCxnSpPr>
            <a:cxnSpLocks/>
          </p:cNvCxnSpPr>
          <p:nvPr userDrawn="1"/>
        </p:nvCxnSpPr>
        <p:spPr>
          <a:xfrm>
            <a:off x="326230" y="6312029"/>
            <a:ext cx="3331370" cy="0"/>
          </a:xfrm>
          <a:prstGeom prst="line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D50869C8-CE79-0AF4-AD61-9D5BA2B74B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230" y="2162275"/>
            <a:ext cx="3331370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contenido 15">
            <a:extLst>
              <a:ext uri="{FF2B5EF4-FFF2-40B4-BE49-F238E27FC236}">
                <a16:creationId xmlns:a16="http://schemas.microsoft.com/office/drawing/2014/main" id="{B751AA51-BCEC-71F6-E18A-B429AD94CB0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286231" y="1127785"/>
            <a:ext cx="7579536" cy="464778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2B0A17C8-77EA-8048-D7CA-F9D36023E0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010"/>
            <a:ext cx="956643" cy="479274"/>
          </a:xfrm>
          <a:prstGeom prst="rect">
            <a:avLst/>
          </a:prstGeom>
        </p:spPr>
      </p:pic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46100797-AB76-7DBE-1C1B-9045D53B03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  <p:sp>
        <p:nvSpPr>
          <p:cNvPr id="12" name="Marcador de fecha 3">
            <a:extLst>
              <a:ext uri="{FF2B5EF4-FFF2-40B4-BE49-F238E27FC236}">
                <a16:creationId xmlns:a16="http://schemas.microsoft.com/office/drawing/2014/main" id="{E1F76FF2-1BAD-971F-3392-9BEDDD6A460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A22B2-A8AE-49E8-928E-9F0C1FE630BD}" type="datetime1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t>30/10/2023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63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editable 0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8652140-0B52-1515-CB9A-A6FEB5EC5A59}"/>
              </a:ext>
            </a:extLst>
          </p:cNvPr>
          <p:cNvSpPr/>
          <p:nvPr userDrawn="1"/>
        </p:nvSpPr>
        <p:spPr>
          <a:xfrm>
            <a:off x="8232000" y="0"/>
            <a:ext cx="3960000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ea typeface="+mn-ea"/>
              <a:cs typeface="+mn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8AB3D-2E53-9D26-D1C0-97954464E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0" y="1127786"/>
            <a:ext cx="3633771" cy="861774"/>
          </a:xfrm>
        </p:spPr>
        <p:txBody>
          <a:bodyPr wrap="square" anchor="b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/>
              <a:t>Haz clic para insertar un título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9209A1B-F858-6556-2468-C38DE9C153E1}"/>
              </a:ext>
            </a:extLst>
          </p:cNvPr>
          <p:cNvCxnSpPr>
            <a:cxnSpLocks/>
          </p:cNvCxnSpPr>
          <p:nvPr userDrawn="1"/>
        </p:nvCxnSpPr>
        <p:spPr>
          <a:xfrm>
            <a:off x="326230" y="6312029"/>
            <a:ext cx="3633770" cy="0"/>
          </a:xfrm>
          <a:prstGeom prst="line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D50869C8-CE79-0AF4-AD61-9D5BA2B74B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229" y="2162275"/>
            <a:ext cx="3633771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2235189C-C3E3-8AB9-CB6D-57FB0A4DAF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962"/>
            <a:ext cx="956643" cy="478322"/>
          </a:xfrm>
          <a:prstGeom prst="rect">
            <a:avLst/>
          </a:prstGeom>
        </p:spPr>
      </p:pic>
      <p:sp>
        <p:nvSpPr>
          <p:cNvPr id="8" name="Marcador de número de diapositiva 2">
            <a:extLst>
              <a:ext uri="{FF2B5EF4-FFF2-40B4-BE49-F238E27FC236}">
                <a16:creationId xmlns:a16="http://schemas.microsoft.com/office/drawing/2014/main" id="{FA99940D-E865-2160-2605-30A4A10B9F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4B89D363-1368-B198-F77A-40331326204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A62E1-4D3E-40C7-8FA5-366A44ECE998}" type="datetime1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t>30/10/2023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1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editable 0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E2C39BF-4861-C4D9-D978-755AFE810998}"/>
              </a:ext>
            </a:extLst>
          </p:cNvPr>
          <p:cNvSpPr/>
          <p:nvPr userDrawn="1"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Futura Md BT"/>
              <a:ea typeface="+mn-ea"/>
              <a:cs typeface="+mn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43B85FE-0B7E-F128-F41E-9A547735A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1" y="2703598"/>
            <a:ext cx="6657582" cy="430887"/>
          </a:xfrm>
        </p:spPr>
        <p:txBody>
          <a:bodyPr wrap="square" anchor="b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/>
              <a:t>Haz clic para insertar un título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1579D4E-F8D2-61F4-E9E2-6F55B9669B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230" y="3705225"/>
            <a:ext cx="6657581" cy="207033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BB40E002-A59D-E8E7-3611-72DFF759E8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962"/>
            <a:ext cx="956643" cy="478322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7C2A1B2-BDC9-E2F5-A995-9FFACC9D65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E58971-D604-1F83-82A2-BA420909368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35EB6-ABE3-452D-B412-79591CAD1B27}" type="datetime1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t>30/10/2023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0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1768242" y="4769258"/>
            <a:ext cx="8655517" cy="6093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lnSpc>
                <a:spcPct val="90000"/>
              </a:lnSpc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s-ES"/>
              <a:t>Haz clic para insertar un título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768242" y="5479386"/>
            <a:ext cx="8655517" cy="270074"/>
          </a:xfrm>
        </p:spPr>
        <p:txBody>
          <a:bodyPr anchor="t">
            <a:spAutoFit/>
          </a:bodyPr>
          <a:lstStyle>
            <a:lvl1pPr marL="0" indent="0" algn="ctr">
              <a:buNone/>
              <a:defRPr sz="16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s-ES"/>
              <a:t>HAZ CLIC PARA AÑADIR UN SUBTÍTULO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FAAF9D15-DF80-E1B1-A03D-6361437FD9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8224" y="822124"/>
            <a:ext cx="3515552" cy="1761277"/>
          </a:xfrm>
          <a:prstGeom prst="rect">
            <a:avLst/>
          </a:prstGeom>
        </p:spPr>
      </p:pic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74F7212C-C494-4C63-E135-AF4DEAF9EA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005099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005099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C8712EC6-D10C-0B18-2C49-A645768DB48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5B4AB-AD6C-40D5-B3EC-36D14BD4D4DD}" type="datetime1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005099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t>30/10/2023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005099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51AD0B9-E9F4-64B5-BEF9-7B2A738DE57B}"/>
              </a:ext>
            </a:extLst>
          </p:cNvPr>
          <p:cNvCxnSpPr>
            <a:cxnSpLocks/>
          </p:cNvCxnSpPr>
          <p:nvPr userDrawn="1"/>
        </p:nvCxnSpPr>
        <p:spPr>
          <a:xfrm>
            <a:off x="326232" y="6312029"/>
            <a:ext cx="11539537" cy="0"/>
          </a:xfrm>
          <a:prstGeom prst="line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25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editable 0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E2C39BF-4861-C4D9-D978-755AFE810998}"/>
              </a:ext>
            </a:extLst>
          </p:cNvPr>
          <p:cNvSpPr/>
          <p:nvPr userDrawn="1"/>
        </p:nvSpPr>
        <p:spPr>
          <a:xfrm>
            <a:off x="0" y="1"/>
            <a:ext cx="12192000" cy="110970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Futura Md BT"/>
              <a:ea typeface="+mn-ea"/>
              <a:cs typeface="+mn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43B85FE-0B7E-F128-F41E-9A547735A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1" y="352679"/>
            <a:ext cx="6484144" cy="430887"/>
          </a:xfrm>
        </p:spPr>
        <p:txBody>
          <a:bodyPr wrap="square" anchor="b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/>
              <a:t>Haz clic para insertar un título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1579D4E-F8D2-61F4-E9E2-6F55B9669B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230" y="1408400"/>
            <a:ext cx="6484145" cy="40494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2D884144-5ADE-C736-CB63-655F26AB22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962"/>
            <a:ext cx="956643" cy="478322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D2CD196-DC6B-2EF4-C5F1-3E240330C6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1F1F04-FC1B-81FA-C2A5-487946AA6F4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84A99-F87B-45D1-B0EC-244D28EDE83E}" type="datetime1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t>30/10/2023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88A6555-E6E8-D2A5-0E6C-32F073CC1FB4}"/>
              </a:ext>
            </a:extLst>
          </p:cNvPr>
          <p:cNvCxnSpPr>
            <a:cxnSpLocks/>
          </p:cNvCxnSpPr>
          <p:nvPr userDrawn="1"/>
        </p:nvCxnSpPr>
        <p:spPr>
          <a:xfrm>
            <a:off x="326230" y="6312029"/>
            <a:ext cx="6484145" cy="0"/>
          </a:xfrm>
          <a:prstGeom prst="line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91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medios 2">
            <a:extLst>
              <a:ext uri="{FF2B5EF4-FFF2-40B4-BE49-F238E27FC236}">
                <a16:creationId xmlns:a16="http://schemas.microsoft.com/office/drawing/2014/main" id="{7C9B7F26-1A01-8D07-70C8-FBC425C17378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3528813" y="1173327"/>
            <a:ext cx="8336954" cy="4689537"/>
          </a:xfrm>
          <a:solidFill>
            <a:schemeClr val="accent3"/>
          </a:solidFill>
        </p:spPr>
        <p:txBody>
          <a:bodyPr lIns="144000" tIns="144000" rIns="144000" bIns="144000" anchor="b"/>
          <a:lstStyle>
            <a:lvl1pPr algn="ctr">
              <a:defRPr/>
            </a:lvl1pPr>
          </a:lstStyle>
          <a:p>
            <a:r>
              <a:rPr lang="es-ES"/>
              <a:t>Haz clic para insertar un vídeo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5AD559C-81FB-1179-47E2-08DBCC4CE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0" y="1165420"/>
            <a:ext cx="2902743" cy="1292662"/>
          </a:xfrm>
        </p:spPr>
        <p:txBody>
          <a:bodyPr wrap="square" anchor="b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/>
              <a:t>Haz clic para insertar un título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1CE09EC9-5D48-0F2F-DFC5-CC0DA25A16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232" y="2630798"/>
            <a:ext cx="2902743" cy="323997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Haz clic para añadir contenido.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0B60FB48-A172-3F58-8E48-FDFD3BAEAE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010"/>
            <a:ext cx="956643" cy="479274"/>
          </a:xfrm>
          <a:prstGeom prst="rect">
            <a:avLst/>
          </a:prstGeom>
        </p:spPr>
      </p:pic>
      <p:sp>
        <p:nvSpPr>
          <p:cNvPr id="7" name="Marcador de número de diapositiva 2">
            <a:extLst>
              <a:ext uri="{FF2B5EF4-FFF2-40B4-BE49-F238E27FC236}">
                <a16:creationId xmlns:a16="http://schemas.microsoft.com/office/drawing/2014/main" id="{28567C51-7B3F-0F87-D17F-D730D34FD5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D33B0D12-AE85-4E1E-B7F4-EAC67A931D4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6639D-BA80-474A-86F5-38EDCAE3F2FA}" type="datetime1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t>30/10/2023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B4D86E7-ACE5-9676-38F4-23A9BEFA7119}"/>
              </a:ext>
            </a:extLst>
          </p:cNvPr>
          <p:cNvCxnSpPr>
            <a:cxnSpLocks/>
          </p:cNvCxnSpPr>
          <p:nvPr userDrawn="1"/>
        </p:nvCxnSpPr>
        <p:spPr>
          <a:xfrm>
            <a:off x="326230" y="6312029"/>
            <a:ext cx="2902743" cy="0"/>
          </a:xfrm>
          <a:prstGeom prst="line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97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ó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8D71627C-7813-19C1-0E80-B29DB6B3A2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1929" y="3691514"/>
            <a:ext cx="4688143" cy="540404"/>
          </a:xfrm>
        </p:spPr>
        <p:txBody>
          <a:bodyPr wrap="none">
            <a:sp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Futura Md BT" panose="020B0602020204020303" pitchFamily="34" charset="0"/>
              </a:defRPr>
            </a:lvl1pPr>
            <a:lvl2pPr>
              <a:defRPr/>
            </a:lvl2pPr>
          </a:lstStyle>
          <a:p>
            <a:pPr lvl="0"/>
            <a:r>
              <a:rPr lang="es-ES"/>
              <a:t>INSERTAR TEXTO AQUÍ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C1A32B2-D35F-B86E-BBF7-379585AED03D}"/>
              </a:ext>
            </a:extLst>
          </p:cNvPr>
          <p:cNvSpPr txBox="1"/>
          <p:nvPr userDrawn="1"/>
        </p:nvSpPr>
        <p:spPr>
          <a:xfrm>
            <a:off x="3561161" y="5270420"/>
            <a:ext cx="5069678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ea typeface="+mn-ea"/>
                <a:cs typeface="+mn-cs"/>
              </a:rPr>
              <a:t>Polígono Industrial A </a:t>
            </a:r>
            <a:r>
              <a:rPr kumimoji="0" lang="es-ES" sz="1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ea typeface="+mn-ea"/>
                <a:cs typeface="+mn-cs"/>
              </a:rPr>
              <a:t>Granxa</a:t>
            </a:r>
            <a:r>
              <a:rPr kumimoji="0" lang="es-E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ea typeface="+mn-ea"/>
                <a:cs typeface="+mn-cs"/>
              </a:rPr>
              <a:t>, Avenida Principal, parcelas 249-250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ea typeface="+mn-ea"/>
                <a:cs typeface="+mn-cs"/>
              </a:rPr>
              <a:t>36475 O Porriño (Pontevedra), España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>
                <a:ln>
                  <a:noFill/>
                </a:ln>
                <a:solidFill>
                  <a:srgbClr val="6AB9CF"/>
                </a:solidFill>
                <a:effectLst/>
                <a:uLnTx/>
                <a:uFillTx/>
                <a:latin typeface="Futura Md BT"/>
                <a:ea typeface="+mn-ea"/>
                <a:cs typeface="+mn-cs"/>
              </a:rPr>
              <a:t>+34 986 900 300  </a:t>
            </a:r>
            <a:r>
              <a:rPr kumimoji="0" lang="es-E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Md BT"/>
                <a:ea typeface="+mn-ea"/>
                <a:cs typeface="+mn-cs"/>
              </a:rPr>
              <a:t>·  </a:t>
            </a:r>
            <a:r>
              <a:rPr kumimoji="0" lang="es-ES" sz="1000" b="1" i="0" u="none" strike="noStrike" kern="1200" cap="none" spc="0" normalizeH="0" baseline="0" noProof="0">
                <a:ln>
                  <a:noFill/>
                </a:ln>
                <a:solidFill>
                  <a:srgbClr val="6AB9CF"/>
                </a:solidFill>
                <a:effectLst/>
                <a:uLnTx/>
                <a:uFillTx/>
                <a:latin typeface="Futura Md BT"/>
                <a:ea typeface="+mn-ea"/>
                <a:cs typeface="+mn-cs"/>
              </a:rPr>
              <a:t>ctag@ctag.com  </a:t>
            </a:r>
            <a:r>
              <a:rPr kumimoji="0" lang="es-E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Md BT"/>
                <a:ea typeface="+mn-ea"/>
                <a:cs typeface="+mn-cs"/>
              </a:rPr>
              <a:t>·  </a:t>
            </a:r>
            <a:r>
              <a:rPr kumimoji="0" lang="es-ES" sz="1000" b="1" i="0" u="none" strike="noStrike" kern="1200" cap="none" spc="0" normalizeH="0" baseline="0" noProof="0">
                <a:ln>
                  <a:noFill/>
                </a:ln>
                <a:solidFill>
                  <a:srgbClr val="6AB9CF"/>
                </a:solidFill>
                <a:effectLst/>
                <a:uLnTx/>
                <a:uFillTx/>
                <a:latin typeface="Futura Md BT"/>
                <a:ea typeface="+mn-ea"/>
                <a:cs typeface="+mn-cs"/>
              </a:rPr>
              <a:t>www.ctag.com</a:t>
            </a:r>
            <a:endParaRPr kumimoji="0" lang="es-ES" sz="1050" b="1" i="0" u="none" strike="noStrike" kern="1200" cap="none" spc="0" normalizeH="0" baseline="0" noProof="0">
              <a:ln>
                <a:noFill/>
              </a:ln>
              <a:solidFill>
                <a:srgbClr val="6AB9CF"/>
              </a:solidFill>
              <a:effectLst/>
              <a:uLnTx/>
              <a:uFillTx/>
              <a:latin typeface="Futura Md BT"/>
              <a:ea typeface="+mn-ea"/>
              <a:cs typeface="+mn-cs"/>
            </a:endParaRPr>
          </a:p>
        </p:txBody>
      </p:sp>
      <p:pic>
        <p:nvPicPr>
          <p:cNvPr id="12" name="Gráfico 11">
            <a:hlinkClick r:id="rId2"/>
            <a:extLst>
              <a:ext uri="{FF2B5EF4-FFF2-40B4-BE49-F238E27FC236}">
                <a16:creationId xmlns:a16="http://schemas.microsoft.com/office/drawing/2014/main" id="{051553FF-276F-0733-3EC1-2A8AA5DC17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6263" y="4792173"/>
            <a:ext cx="261224" cy="261224"/>
          </a:xfrm>
          <a:prstGeom prst="rect">
            <a:avLst/>
          </a:prstGeom>
        </p:spPr>
      </p:pic>
      <p:pic>
        <p:nvPicPr>
          <p:cNvPr id="14" name="Gráfico 13">
            <a:hlinkClick r:id="rId5"/>
            <a:extLst>
              <a:ext uri="{FF2B5EF4-FFF2-40B4-BE49-F238E27FC236}">
                <a16:creationId xmlns:a16="http://schemas.microsoft.com/office/drawing/2014/main" id="{2CA3ABB0-800B-4B19-5136-E8D08511D9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62347" y="4792173"/>
            <a:ext cx="261224" cy="261224"/>
          </a:xfrm>
          <a:prstGeom prst="rect">
            <a:avLst/>
          </a:prstGeom>
        </p:spPr>
      </p:pic>
      <p:pic>
        <p:nvPicPr>
          <p:cNvPr id="18" name="Gráfico 17">
            <a:hlinkClick r:id="rId8"/>
            <a:extLst>
              <a:ext uri="{FF2B5EF4-FFF2-40B4-BE49-F238E27FC236}">
                <a16:creationId xmlns:a16="http://schemas.microsoft.com/office/drawing/2014/main" id="{53AD9435-41CC-0D15-CA72-86F311847C9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68431" y="4792173"/>
            <a:ext cx="261224" cy="261224"/>
          </a:xfrm>
          <a:prstGeom prst="rect">
            <a:avLst/>
          </a:prstGeom>
        </p:spPr>
      </p:pic>
      <p:pic>
        <p:nvPicPr>
          <p:cNvPr id="34" name="Gráfico 33">
            <a:hlinkClick r:id="rId11"/>
            <a:extLst>
              <a:ext uri="{FF2B5EF4-FFF2-40B4-BE49-F238E27FC236}">
                <a16:creationId xmlns:a16="http://schemas.microsoft.com/office/drawing/2014/main" id="{15D60FCC-436C-8F39-F2C4-3D0AD9FB5A8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74514" y="4792173"/>
            <a:ext cx="261224" cy="261224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17973E70-4222-30B7-19FD-F3DF893C957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20445" y="803454"/>
            <a:ext cx="2151110" cy="1077697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E5D2EC2-164A-81BB-2CD2-A8F8EBF6AE7A}"/>
              </a:ext>
            </a:extLst>
          </p:cNvPr>
          <p:cNvCxnSpPr>
            <a:cxnSpLocks/>
          </p:cNvCxnSpPr>
          <p:nvPr userDrawn="1"/>
        </p:nvCxnSpPr>
        <p:spPr>
          <a:xfrm>
            <a:off x="326232" y="6312029"/>
            <a:ext cx="11539537" cy="0"/>
          </a:xfrm>
          <a:prstGeom prst="line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439818D5-84FF-323A-AFBF-A213A8C3FCA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7595" y="4310789"/>
            <a:ext cx="4276813" cy="202620"/>
          </a:xfrm>
        </p:spPr>
        <p:txBody>
          <a:bodyPr wrap="none">
            <a:spAutoFit/>
          </a:bodyPr>
          <a:lstStyle>
            <a:lvl1pPr marL="0" indent="0" algn="ctr">
              <a:buNone/>
              <a:defRPr lang="es-ES" sz="1200" b="1" kern="120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</a:lstStyle>
          <a:p>
            <a:pPr lvl="0"/>
            <a:r>
              <a:rPr lang="es-ES"/>
              <a:t>Haz clic para añadir datos de contacto personalizados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1950672-9023-C6CE-5DEE-BF52A4D939FD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590799-DEF9-0D94-EC7E-D2CAE92E8430}"/>
              </a:ext>
            </a:extLst>
          </p:cNvPr>
          <p:cNvSpPr>
            <a:spLocks noGrp="1"/>
          </p:cNvSpPr>
          <p:nvPr userDrawn="1"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392E7-E45D-4D67-BE1C-8BCFC27E150D}" type="datetime1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t>30/10/2023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0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cí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98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7108466" y="913697"/>
            <a:ext cx="4743013" cy="382975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lnSpc>
                <a:spcPct val="90000"/>
              </a:lnSpc>
              <a:defRPr sz="4400" b="0">
                <a:solidFill>
                  <a:schemeClr val="tx2"/>
                </a:solidFill>
                <a:latin typeface="Futura Hv BT" panose="020B0702020204020204" pitchFamily="34" charset="0"/>
              </a:defRPr>
            </a:lvl1pPr>
          </a:lstStyle>
          <a:p>
            <a:pPr marL="0" lvl="0"/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7108466" y="4783910"/>
            <a:ext cx="4743013" cy="1160394"/>
          </a:xfrm>
        </p:spPr>
        <p:txBody>
          <a:bodyPr anchor="t">
            <a:noAutofit/>
          </a:bodyPr>
          <a:lstStyle>
            <a:lvl1pPr marL="0" indent="0" algn="r">
              <a:buNone/>
              <a:defRPr sz="1800" baseline="0">
                <a:solidFill>
                  <a:schemeClr val="accent2"/>
                </a:solidFill>
                <a:latin typeface="Futura Lt BT" panose="020B0402020204020303" pitchFamily="34" charset="0"/>
              </a:defRPr>
            </a:lvl1pPr>
          </a:lstStyle>
          <a:p>
            <a:pPr lvl="0"/>
            <a:r>
              <a:rPr lang="es-ES"/>
              <a:t>HAGA CLIC PARA AÑADIR UN SUBTÍTULO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3697"/>
            <a:ext cx="7108467" cy="5030607"/>
          </a:xfrm>
          <a:prstGeom prst="rect">
            <a:avLst/>
          </a:prstGeom>
        </p:spPr>
      </p:pic>
      <p:pic>
        <p:nvPicPr>
          <p:cNvPr id="9" name="Imagen 8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4" y="6184106"/>
            <a:ext cx="1981990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ás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737" y="312336"/>
            <a:ext cx="991176" cy="511575"/>
          </a:xfrm>
          <a:prstGeom prst="rect">
            <a:avLst/>
          </a:prstGeom>
        </p:spPr>
      </p:pic>
      <p:pic>
        <p:nvPicPr>
          <p:cNvPr id="8" name="Imagen 7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4" y="6184106"/>
            <a:ext cx="1981990" cy="360362"/>
          </a:xfrm>
          <a:prstGeom prst="rect">
            <a:avLst/>
          </a:prstGeom>
        </p:spPr>
      </p:pic>
      <p:sp>
        <p:nvSpPr>
          <p:cNvPr id="11" name="Marcador de título 1"/>
          <p:cNvSpPr>
            <a:spLocks noGrp="1"/>
          </p:cNvSpPr>
          <p:nvPr>
            <p:ph type="title"/>
          </p:nvPr>
        </p:nvSpPr>
        <p:spPr>
          <a:xfrm>
            <a:off x="326232" y="492126"/>
            <a:ext cx="9584393" cy="6324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="0">
                <a:latin typeface="Futura Md BT" panose="020B0602020204020303" pitchFamily="34" charset="0"/>
              </a:defRPr>
            </a:lvl1pPr>
          </a:lstStyle>
          <a:p>
            <a:pPr marL="0" lvl="0"/>
            <a:r>
              <a:rPr lang="es-ES"/>
              <a:t>HAGA CLIC PARA MODIFICAR EL ESTILO DE TÍTULO DEL PATRÓN</a:t>
            </a: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68113" y="6323805"/>
            <a:ext cx="297656" cy="220663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algn="ctr">
              <a:defRPr sz="800" b="0">
                <a:solidFill>
                  <a:schemeClr val="bg1"/>
                </a:solidFill>
                <a:latin typeface="Futura Md BT" panose="020B0602020204020303" pitchFamily="34" charset="0"/>
                <a:ea typeface="Futura Md BT" panose="020B06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Md BT" panose="020B0602020204020303" pitchFamily="34" charset="0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Md BT" panose="020B06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213697" y="6323804"/>
            <a:ext cx="3252084" cy="2206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>
                <a:solidFill>
                  <a:schemeClr val="accent2"/>
                </a:solidFill>
                <a:latin typeface="Futura Lt BT" panose="020B0402020204020303" pitchFamily="34" charset="0"/>
                <a:ea typeface="Futura Lt BT" panose="020B04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A3BACF"/>
              </a:solidFill>
              <a:effectLst/>
              <a:uLnTx/>
              <a:uFillTx/>
              <a:latin typeface="Futura Lt BT" panose="020B04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326230" y="309162"/>
            <a:ext cx="2379263" cy="1829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">
                <a:solidFill>
                  <a:schemeClr val="accent2"/>
                </a:solidFill>
                <a:latin typeface="Futura Lt BT" panose="020B0402020204020303" pitchFamily="34" charset="0"/>
                <a:ea typeface="Futura Lt BT" panose="020B04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60995-1DDD-43A2-A6D7-BDD1048F4BF3}" type="datetime1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srgbClr val="A3BACF"/>
                </a:solidFill>
                <a:effectLst/>
                <a:uLnTx/>
                <a:uFillTx/>
                <a:latin typeface="Futura Lt BT" panose="020B0402020204020303" pitchFamily="34" charset="0"/>
                <a:cs typeface="Segoe UI" panose="020B0502040204020203" pitchFamily="34" charset="0"/>
              </a:rPr>
              <a:t>30/10/2023</a:t>
            </a:fld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A3BACF"/>
              </a:solidFill>
              <a:effectLst/>
              <a:uLnTx/>
              <a:uFillTx/>
              <a:latin typeface="Futura Lt BT" panose="020B04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Marcador de texto 2"/>
          <p:cNvSpPr>
            <a:spLocks noGrp="1"/>
          </p:cNvSpPr>
          <p:nvPr>
            <p:ph idx="10"/>
          </p:nvPr>
        </p:nvSpPr>
        <p:spPr>
          <a:xfrm>
            <a:off x="2281375" y="1307583"/>
            <a:ext cx="7629250" cy="445821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2776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c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737" y="312336"/>
            <a:ext cx="991176" cy="511575"/>
          </a:xfrm>
          <a:prstGeom prst="rect">
            <a:avLst/>
          </a:prstGeom>
        </p:spPr>
      </p:pic>
      <p:pic>
        <p:nvPicPr>
          <p:cNvPr id="8" name="Imagen 7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4" y="6184106"/>
            <a:ext cx="1981990" cy="360362"/>
          </a:xfrm>
          <a:prstGeom prst="rect">
            <a:avLst/>
          </a:prstGeom>
        </p:spPr>
      </p:pic>
      <p:sp>
        <p:nvSpPr>
          <p:cNvPr id="11" name="Marcador de título 1"/>
          <p:cNvSpPr>
            <a:spLocks noGrp="1"/>
          </p:cNvSpPr>
          <p:nvPr>
            <p:ph type="title"/>
          </p:nvPr>
        </p:nvSpPr>
        <p:spPr>
          <a:xfrm>
            <a:off x="326232" y="492126"/>
            <a:ext cx="9612900" cy="6324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="0">
                <a:solidFill>
                  <a:schemeClr val="tx2"/>
                </a:solidFill>
                <a:latin typeface="Futura Md BT" panose="020B0602020204020303" pitchFamily="34" charset="0"/>
              </a:defRPr>
            </a:lvl1pPr>
          </a:lstStyle>
          <a:p>
            <a:pPr marL="0" lvl="0"/>
            <a:r>
              <a:rPr lang="es-ES"/>
              <a:t>HAGA CLIC PARA MODIFICAR EL ESTILO DE TÍTULO DEL PATRÓN</a:t>
            </a:r>
          </a:p>
        </p:txBody>
      </p:sp>
      <p:sp>
        <p:nvSpPr>
          <p:cNvPr id="12" name="Marcador de texto 2"/>
          <p:cNvSpPr>
            <a:spLocks noGrp="1"/>
          </p:cNvSpPr>
          <p:nvPr>
            <p:ph idx="1"/>
          </p:nvPr>
        </p:nvSpPr>
        <p:spPr>
          <a:xfrm>
            <a:off x="326232" y="1307586"/>
            <a:ext cx="11539537" cy="445821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68113" y="6323805"/>
            <a:ext cx="297656" cy="220663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algn="ctr">
              <a:defRPr sz="800" b="0">
                <a:solidFill>
                  <a:schemeClr val="bg1"/>
                </a:solidFill>
                <a:latin typeface="Futura Md BT" panose="020B0602020204020303" pitchFamily="34" charset="0"/>
                <a:ea typeface="Futura Md BT" panose="020B06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Md BT" panose="020B0602020204020303" pitchFamily="34" charset="0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Md BT" panose="020B06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213697" y="6323804"/>
            <a:ext cx="3252084" cy="2206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>
                <a:solidFill>
                  <a:schemeClr val="accent2"/>
                </a:solidFill>
                <a:latin typeface="Futura Lt BT" panose="020B0402020204020303" pitchFamily="34" charset="0"/>
                <a:ea typeface="Futura Lt BT" panose="020B04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A3BACF"/>
              </a:solidFill>
              <a:effectLst/>
              <a:uLnTx/>
              <a:uFillTx/>
              <a:latin typeface="Futura Lt BT" panose="020B04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326230" y="309162"/>
            <a:ext cx="2379263" cy="1829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">
                <a:solidFill>
                  <a:schemeClr val="accent2"/>
                </a:solidFill>
                <a:latin typeface="Futura Lt BT" panose="020B0402020204020303" pitchFamily="34" charset="0"/>
                <a:ea typeface="Futura Lt BT" panose="020B04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EDEF6-150F-4314-A9AB-DE841A170D04}" type="datetime1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srgbClr val="A3BACF"/>
                </a:solidFill>
                <a:effectLst/>
                <a:uLnTx/>
                <a:uFillTx/>
                <a:latin typeface="Futura Lt BT" panose="020B0402020204020303" pitchFamily="34" charset="0"/>
                <a:cs typeface="Segoe UI" panose="020B0502040204020203" pitchFamily="34" charset="0"/>
              </a:rPr>
              <a:t>30/10/2023</a:t>
            </a:fld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A3BACF"/>
              </a:solidFill>
              <a:effectLst/>
              <a:uLnTx/>
              <a:uFillTx/>
              <a:latin typeface="Futura Lt BT" panose="020B04020202040203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11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737" y="312336"/>
            <a:ext cx="991176" cy="511575"/>
          </a:xfrm>
          <a:prstGeom prst="rect">
            <a:avLst/>
          </a:prstGeom>
        </p:spPr>
      </p:pic>
      <p:pic>
        <p:nvPicPr>
          <p:cNvPr id="8" name="Imagen 7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4" y="6184106"/>
            <a:ext cx="1981990" cy="360362"/>
          </a:xfrm>
          <a:prstGeom prst="rect">
            <a:avLst/>
          </a:prstGeom>
        </p:spPr>
      </p:pic>
      <p:sp>
        <p:nvSpPr>
          <p:cNvPr id="11" name="Marcador de título 1"/>
          <p:cNvSpPr>
            <a:spLocks noGrp="1"/>
          </p:cNvSpPr>
          <p:nvPr>
            <p:ph type="title"/>
          </p:nvPr>
        </p:nvSpPr>
        <p:spPr>
          <a:xfrm>
            <a:off x="326232" y="492126"/>
            <a:ext cx="9612900" cy="6324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="0">
                <a:latin typeface="Futura Md BT" panose="020B0602020204020303" pitchFamily="34" charset="0"/>
              </a:defRPr>
            </a:lvl1pPr>
          </a:lstStyle>
          <a:p>
            <a:pPr marL="0" lvl="0"/>
            <a:r>
              <a:rPr lang="es-ES"/>
              <a:t>HAGA CLIC PARA MODIFICAR EL ESTILO DE TÍTULO DEL PATRÓN</a:t>
            </a:r>
          </a:p>
        </p:txBody>
      </p:sp>
      <p:sp>
        <p:nvSpPr>
          <p:cNvPr id="12" name="Marcador de texto 2"/>
          <p:cNvSpPr>
            <a:spLocks noGrp="1"/>
          </p:cNvSpPr>
          <p:nvPr>
            <p:ph idx="1"/>
          </p:nvPr>
        </p:nvSpPr>
        <p:spPr>
          <a:xfrm>
            <a:off x="326233" y="1307583"/>
            <a:ext cx="1763824" cy="445821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68113" y="6323805"/>
            <a:ext cx="297656" cy="220663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algn="ctr">
              <a:defRPr sz="800" b="0">
                <a:solidFill>
                  <a:schemeClr val="bg1"/>
                </a:solidFill>
                <a:latin typeface="Futura Md BT" panose="020B0602020204020303" pitchFamily="34" charset="0"/>
                <a:ea typeface="Futura Md BT" panose="020B06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Md BT" panose="020B0602020204020303" pitchFamily="34" charset="0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Md BT" panose="020B06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213697" y="6323804"/>
            <a:ext cx="3252084" cy="2206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>
                <a:solidFill>
                  <a:schemeClr val="accent2"/>
                </a:solidFill>
                <a:latin typeface="Futura Lt BT" panose="020B0402020204020303" pitchFamily="34" charset="0"/>
                <a:ea typeface="Futura Lt BT" panose="020B04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A3BACF"/>
              </a:solidFill>
              <a:effectLst/>
              <a:uLnTx/>
              <a:uFillTx/>
              <a:latin typeface="Futura Lt BT" panose="020B04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326230" y="309162"/>
            <a:ext cx="2379263" cy="1829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">
                <a:solidFill>
                  <a:schemeClr val="accent2"/>
                </a:solidFill>
                <a:latin typeface="Futura Lt BT" panose="020B0402020204020303" pitchFamily="34" charset="0"/>
                <a:ea typeface="Futura Lt BT" panose="020B04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A930E-5637-4BB7-809B-55728BE6A729}" type="datetime1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srgbClr val="A3BACF"/>
                </a:solidFill>
                <a:effectLst/>
                <a:uLnTx/>
                <a:uFillTx/>
                <a:latin typeface="Futura Lt BT" panose="020B0402020204020303" pitchFamily="34" charset="0"/>
                <a:cs typeface="Segoe UI" panose="020B0502040204020203" pitchFamily="34" charset="0"/>
              </a:rPr>
              <a:t>30/10/2023</a:t>
            </a:fld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A3BACF"/>
              </a:solidFill>
              <a:effectLst/>
              <a:uLnTx/>
              <a:uFillTx/>
              <a:latin typeface="Futura Lt BT" panose="020B04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Marcador de texto 2"/>
          <p:cNvSpPr>
            <a:spLocks noGrp="1"/>
          </p:cNvSpPr>
          <p:nvPr>
            <p:ph idx="10"/>
          </p:nvPr>
        </p:nvSpPr>
        <p:spPr>
          <a:xfrm>
            <a:off x="2281375" y="1307583"/>
            <a:ext cx="1763824" cy="445821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24" name="Marcador de texto 2"/>
          <p:cNvSpPr>
            <a:spLocks noGrp="1"/>
          </p:cNvSpPr>
          <p:nvPr>
            <p:ph idx="11"/>
          </p:nvPr>
        </p:nvSpPr>
        <p:spPr>
          <a:xfrm>
            <a:off x="4236517" y="1307583"/>
            <a:ext cx="1763824" cy="445821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25" name="Marcador de texto 2"/>
          <p:cNvSpPr>
            <a:spLocks noGrp="1"/>
          </p:cNvSpPr>
          <p:nvPr>
            <p:ph idx="12"/>
          </p:nvPr>
        </p:nvSpPr>
        <p:spPr>
          <a:xfrm>
            <a:off x="6191659" y="1307583"/>
            <a:ext cx="1763824" cy="445821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26" name="Marcador de texto 2"/>
          <p:cNvSpPr>
            <a:spLocks noGrp="1"/>
          </p:cNvSpPr>
          <p:nvPr>
            <p:ph idx="13"/>
          </p:nvPr>
        </p:nvSpPr>
        <p:spPr>
          <a:xfrm>
            <a:off x="8146801" y="1307583"/>
            <a:ext cx="1763824" cy="445821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27" name="Marcador de texto 2"/>
          <p:cNvSpPr>
            <a:spLocks noGrp="1"/>
          </p:cNvSpPr>
          <p:nvPr>
            <p:ph idx="14"/>
          </p:nvPr>
        </p:nvSpPr>
        <p:spPr>
          <a:xfrm>
            <a:off x="10101945" y="1307583"/>
            <a:ext cx="1763824" cy="445821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28835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1"/>
          </p:nvPr>
        </p:nvSpPr>
        <p:spPr>
          <a:xfrm>
            <a:off x="-13301" y="0"/>
            <a:ext cx="3794726" cy="6858000"/>
          </a:xfrm>
          <a:solidFill>
            <a:srgbClr val="B9CBDA"/>
          </a:solidFill>
        </p:spPr>
        <p:txBody>
          <a:bodyPr anchor="b"/>
          <a:lstStyle>
            <a:lvl1pPr marL="0" indent="0" algn="ctr">
              <a:buNone/>
              <a:defRPr/>
            </a:lvl1pPr>
          </a:lstStyle>
          <a:p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737" y="312336"/>
            <a:ext cx="991176" cy="5115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4" y="6184106"/>
            <a:ext cx="1981990" cy="360362"/>
          </a:xfrm>
          <a:prstGeom prst="rect">
            <a:avLst/>
          </a:prstGeom>
        </p:spPr>
      </p:pic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68113" y="6323805"/>
            <a:ext cx="297656" cy="220663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algn="ctr">
              <a:defRPr sz="800" b="0">
                <a:solidFill>
                  <a:schemeClr val="bg1"/>
                </a:solidFill>
                <a:latin typeface="Futura Md BT" panose="020B0602020204020303" pitchFamily="34" charset="0"/>
                <a:ea typeface="Futura Md BT" panose="020B06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Md BT" panose="020B0602020204020303" pitchFamily="34" charset="0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Md BT" panose="020B06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213697" y="6323804"/>
            <a:ext cx="3252084" cy="2206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>
                <a:solidFill>
                  <a:schemeClr val="accent2"/>
                </a:solidFill>
                <a:latin typeface="Futura Lt BT" panose="020B0402020204020303" pitchFamily="34" charset="0"/>
                <a:ea typeface="Futura Lt BT" panose="020B04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A3BACF"/>
              </a:solidFill>
              <a:effectLst/>
              <a:uLnTx/>
              <a:uFillTx/>
              <a:latin typeface="Futura Lt BT" panose="020B04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Marcador de texto 2"/>
          <p:cNvSpPr>
            <a:spLocks noGrp="1"/>
          </p:cNvSpPr>
          <p:nvPr>
            <p:ph idx="12"/>
          </p:nvPr>
        </p:nvSpPr>
        <p:spPr>
          <a:xfrm>
            <a:off x="4236517" y="1307583"/>
            <a:ext cx="1763824" cy="445821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7" name="Marcador de texto 2"/>
          <p:cNvSpPr>
            <a:spLocks noGrp="1"/>
          </p:cNvSpPr>
          <p:nvPr>
            <p:ph idx="13"/>
          </p:nvPr>
        </p:nvSpPr>
        <p:spPr>
          <a:xfrm>
            <a:off x="6191659" y="1307583"/>
            <a:ext cx="1763824" cy="445821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8" name="Marcador de texto 2"/>
          <p:cNvSpPr>
            <a:spLocks noGrp="1"/>
          </p:cNvSpPr>
          <p:nvPr>
            <p:ph idx="14"/>
          </p:nvPr>
        </p:nvSpPr>
        <p:spPr>
          <a:xfrm>
            <a:off x="8146801" y="1307583"/>
            <a:ext cx="1763824" cy="445821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9" name="Marcador de texto 2"/>
          <p:cNvSpPr>
            <a:spLocks noGrp="1"/>
          </p:cNvSpPr>
          <p:nvPr>
            <p:ph idx="15"/>
          </p:nvPr>
        </p:nvSpPr>
        <p:spPr>
          <a:xfrm>
            <a:off x="10101945" y="1307583"/>
            <a:ext cx="1763824" cy="445821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20" name="Marcador de título 1"/>
          <p:cNvSpPr>
            <a:spLocks noGrp="1"/>
          </p:cNvSpPr>
          <p:nvPr>
            <p:ph type="title"/>
          </p:nvPr>
        </p:nvSpPr>
        <p:spPr>
          <a:xfrm>
            <a:off x="4236516" y="492126"/>
            <a:ext cx="5674109" cy="6324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="0">
                <a:latin typeface="Futura Md BT" panose="020B0602020204020303" pitchFamily="34" charset="0"/>
              </a:defRPr>
            </a:lvl1pPr>
          </a:lstStyle>
          <a:p>
            <a:pPr marL="0" lvl="0"/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4872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737" y="312336"/>
            <a:ext cx="991176" cy="511575"/>
          </a:xfrm>
          <a:prstGeom prst="rect">
            <a:avLst/>
          </a:prstGeom>
        </p:spPr>
      </p:pic>
      <p:pic>
        <p:nvPicPr>
          <p:cNvPr id="8" name="Imagen 7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4" y="6184106"/>
            <a:ext cx="1981990" cy="360362"/>
          </a:xfrm>
          <a:prstGeom prst="rect">
            <a:avLst/>
          </a:prstGeom>
        </p:spPr>
      </p:pic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68113" y="6323805"/>
            <a:ext cx="297656" cy="220663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algn="ctr">
              <a:defRPr sz="800" b="0">
                <a:solidFill>
                  <a:schemeClr val="bg1"/>
                </a:solidFill>
                <a:latin typeface="Futura Md BT" panose="020B0602020204020303" pitchFamily="34" charset="0"/>
                <a:ea typeface="Futura Md BT" panose="020B06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Md BT" panose="020B0602020204020303" pitchFamily="34" charset="0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Md BT" panose="020B06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213697" y="6323804"/>
            <a:ext cx="3252084" cy="2206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>
                <a:solidFill>
                  <a:schemeClr val="accent2"/>
                </a:solidFill>
                <a:latin typeface="Futura Lt BT" panose="020B0402020204020303" pitchFamily="34" charset="0"/>
                <a:ea typeface="Futura Lt BT" panose="020B04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A3BACF"/>
              </a:solidFill>
              <a:effectLst/>
              <a:uLnTx/>
              <a:uFillTx/>
              <a:latin typeface="Futura Lt BT" panose="020B04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Marcador de título 1"/>
          <p:cNvSpPr>
            <a:spLocks noGrp="1"/>
          </p:cNvSpPr>
          <p:nvPr>
            <p:ph type="title"/>
          </p:nvPr>
        </p:nvSpPr>
        <p:spPr>
          <a:xfrm>
            <a:off x="326232" y="492126"/>
            <a:ext cx="9612900" cy="6324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="0">
                <a:solidFill>
                  <a:schemeClr val="tx2"/>
                </a:solidFill>
                <a:latin typeface="Futura Md BT" panose="020B0602020204020303" pitchFamily="34" charset="0"/>
              </a:defRPr>
            </a:lvl1pPr>
          </a:lstStyle>
          <a:p>
            <a:pPr marL="0" lvl="0"/>
            <a:r>
              <a:rPr lang="es-ES"/>
              <a:t>HAGA CLIC PARA MODIFICAR EL ESTILO DE TÍTULO DEL PATRÓN</a:t>
            </a:r>
          </a:p>
        </p:txBody>
      </p:sp>
      <p:sp>
        <p:nvSpPr>
          <p:cNvPr id="19" name="Marcador de fecha 3"/>
          <p:cNvSpPr>
            <a:spLocks noGrp="1"/>
          </p:cNvSpPr>
          <p:nvPr>
            <p:ph type="dt" sz="half" idx="2"/>
          </p:nvPr>
        </p:nvSpPr>
        <p:spPr>
          <a:xfrm>
            <a:off x="326230" y="309162"/>
            <a:ext cx="2379263" cy="1829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">
                <a:solidFill>
                  <a:schemeClr val="accent2"/>
                </a:solidFill>
                <a:latin typeface="Futura Lt BT" panose="020B0402020204020303" pitchFamily="34" charset="0"/>
                <a:ea typeface="Futura Lt BT" panose="020B04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E40819-5531-454C-9CFE-BD32C5524B0F}" type="datetime1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srgbClr val="A3BACF"/>
                </a:solidFill>
                <a:effectLst/>
                <a:uLnTx/>
                <a:uFillTx/>
                <a:latin typeface="Futura Lt BT" panose="020B0402020204020303" pitchFamily="34" charset="0"/>
                <a:cs typeface="Segoe UI" panose="020B0502040204020203" pitchFamily="34" charset="0"/>
              </a:rPr>
              <a:t>30/10/2023</a:t>
            </a:fld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A3BACF"/>
              </a:solidFill>
              <a:effectLst/>
              <a:uLnTx/>
              <a:uFillTx/>
              <a:latin typeface="Futura Lt BT" panose="020B04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Marcador de posición de imagen 2"/>
          <p:cNvSpPr>
            <a:spLocks noGrp="1"/>
          </p:cNvSpPr>
          <p:nvPr>
            <p:ph type="pic" sz="quarter" idx="26"/>
          </p:nvPr>
        </p:nvSpPr>
        <p:spPr>
          <a:xfrm>
            <a:off x="326230" y="1275667"/>
            <a:ext cx="1732425" cy="3006269"/>
          </a:xfrm>
          <a:solidFill>
            <a:srgbClr val="B9CBDA"/>
          </a:solidFill>
        </p:spPr>
        <p:txBody>
          <a:bodyPr tIns="72000" rIns="72000" bIns="72000" anchor="b"/>
          <a:lstStyle>
            <a:lvl1pPr marL="0" indent="0" algn="ctr">
              <a:buNone/>
              <a:defRPr/>
            </a:lvl1pPr>
          </a:lstStyle>
          <a:p>
            <a:endParaRPr lang="es-ES"/>
          </a:p>
        </p:txBody>
      </p:sp>
      <p:sp>
        <p:nvSpPr>
          <p:cNvPr id="22" name="Marcador de posición de imagen 2"/>
          <p:cNvSpPr>
            <a:spLocks noGrp="1"/>
          </p:cNvSpPr>
          <p:nvPr>
            <p:ph type="pic" sz="quarter" idx="25"/>
          </p:nvPr>
        </p:nvSpPr>
        <p:spPr>
          <a:xfrm>
            <a:off x="307390" y="4432981"/>
            <a:ext cx="1751265" cy="1471503"/>
          </a:xfrm>
          <a:solidFill>
            <a:srgbClr val="B9CBDA"/>
          </a:solidFill>
        </p:spPr>
        <p:txBody>
          <a:bodyPr tIns="72000" rIns="72000" bIns="72000" anchor="b"/>
          <a:lstStyle>
            <a:lvl1pPr marL="0" indent="0" algn="ctr">
              <a:buNone/>
              <a:defRPr/>
            </a:lvl1pPr>
          </a:lstStyle>
          <a:p>
            <a:endParaRPr lang="es-ES"/>
          </a:p>
        </p:txBody>
      </p:sp>
      <p:sp>
        <p:nvSpPr>
          <p:cNvPr id="33" name="Marcador de posición de imagen 2"/>
          <p:cNvSpPr>
            <a:spLocks noGrp="1"/>
          </p:cNvSpPr>
          <p:nvPr>
            <p:ph type="pic" sz="quarter" idx="27"/>
          </p:nvPr>
        </p:nvSpPr>
        <p:spPr>
          <a:xfrm>
            <a:off x="2193340" y="1275667"/>
            <a:ext cx="1751265" cy="1471503"/>
          </a:xfrm>
          <a:solidFill>
            <a:srgbClr val="B9CBDA"/>
          </a:solidFill>
        </p:spPr>
        <p:txBody>
          <a:bodyPr tIns="72000" rIns="72000" bIns="72000" anchor="b"/>
          <a:lstStyle>
            <a:lvl1pPr marL="0" indent="0" algn="ctr">
              <a:buNone/>
              <a:defRPr/>
            </a:lvl1pPr>
          </a:lstStyle>
          <a:p>
            <a:endParaRPr lang="es-ES"/>
          </a:p>
        </p:txBody>
      </p:sp>
      <p:sp>
        <p:nvSpPr>
          <p:cNvPr id="34" name="Marcador de posición de imagen 2"/>
          <p:cNvSpPr>
            <a:spLocks noGrp="1"/>
          </p:cNvSpPr>
          <p:nvPr>
            <p:ph type="pic" sz="quarter" idx="28"/>
          </p:nvPr>
        </p:nvSpPr>
        <p:spPr>
          <a:xfrm>
            <a:off x="2212180" y="2898215"/>
            <a:ext cx="1732425" cy="3006269"/>
          </a:xfrm>
          <a:solidFill>
            <a:srgbClr val="B9CBDA"/>
          </a:solidFill>
        </p:spPr>
        <p:txBody>
          <a:bodyPr tIns="72000" rIns="72000" bIns="72000" anchor="b"/>
          <a:lstStyle>
            <a:lvl1pPr marL="0" indent="0" algn="ctr">
              <a:buNone/>
              <a:defRPr/>
            </a:lvl1pPr>
          </a:lstStyle>
          <a:p>
            <a:endParaRPr lang="es-ES"/>
          </a:p>
        </p:txBody>
      </p:sp>
      <p:sp>
        <p:nvSpPr>
          <p:cNvPr id="35" name="Marcador de posición de imagen 2"/>
          <p:cNvSpPr>
            <a:spLocks noGrp="1"/>
          </p:cNvSpPr>
          <p:nvPr>
            <p:ph type="pic" sz="quarter" idx="29"/>
          </p:nvPr>
        </p:nvSpPr>
        <p:spPr>
          <a:xfrm>
            <a:off x="4116970" y="1275667"/>
            <a:ext cx="1732425" cy="3006269"/>
          </a:xfrm>
          <a:solidFill>
            <a:srgbClr val="B9CBDA"/>
          </a:solidFill>
        </p:spPr>
        <p:txBody>
          <a:bodyPr tIns="72000" rIns="72000" bIns="72000" anchor="b"/>
          <a:lstStyle>
            <a:lvl1pPr marL="0" indent="0" algn="ctr">
              <a:buNone/>
              <a:defRPr/>
            </a:lvl1pPr>
          </a:lstStyle>
          <a:p>
            <a:endParaRPr lang="es-ES"/>
          </a:p>
        </p:txBody>
      </p:sp>
      <p:sp>
        <p:nvSpPr>
          <p:cNvPr id="36" name="Marcador de posición de imagen 2"/>
          <p:cNvSpPr>
            <a:spLocks noGrp="1"/>
          </p:cNvSpPr>
          <p:nvPr>
            <p:ph type="pic" sz="quarter" idx="30"/>
          </p:nvPr>
        </p:nvSpPr>
        <p:spPr>
          <a:xfrm>
            <a:off x="4098130" y="4432981"/>
            <a:ext cx="1751265" cy="1471503"/>
          </a:xfrm>
          <a:solidFill>
            <a:srgbClr val="B9CBDA"/>
          </a:solidFill>
        </p:spPr>
        <p:txBody>
          <a:bodyPr tIns="72000" rIns="72000" bIns="72000" anchor="b"/>
          <a:lstStyle>
            <a:lvl1pPr marL="0" indent="0" algn="ctr">
              <a:buNone/>
              <a:defRPr/>
            </a:lvl1pPr>
          </a:lstStyle>
          <a:p>
            <a:endParaRPr lang="es-ES"/>
          </a:p>
        </p:txBody>
      </p:sp>
      <p:sp>
        <p:nvSpPr>
          <p:cNvPr id="37" name="Marcador de posición de imagen 2"/>
          <p:cNvSpPr>
            <a:spLocks noGrp="1"/>
          </p:cNvSpPr>
          <p:nvPr>
            <p:ph type="pic" sz="quarter" idx="31"/>
          </p:nvPr>
        </p:nvSpPr>
        <p:spPr>
          <a:xfrm>
            <a:off x="5984080" y="1275667"/>
            <a:ext cx="1751265" cy="1471503"/>
          </a:xfrm>
          <a:solidFill>
            <a:srgbClr val="B9CBDA"/>
          </a:solidFill>
        </p:spPr>
        <p:txBody>
          <a:bodyPr tIns="72000" rIns="72000" bIns="72000" anchor="b"/>
          <a:lstStyle>
            <a:lvl1pPr marL="0" indent="0" algn="ctr">
              <a:buNone/>
              <a:defRPr/>
            </a:lvl1pPr>
          </a:lstStyle>
          <a:p>
            <a:endParaRPr lang="es-ES"/>
          </a:p>
        </p:txBody>
      </p:sp>
      <p:sp>
        <p:nvSpPr>
          <p:cNvPr id="38" name="Marcador de posición de imagen 2"/>
          <p:cNvSpPr>
            <a:spLocks noGrp="1"/>
          </p:cNvSpPr>
          <p:nvPr>
            <p:ph type="pic" sz="quarter" idx="32"/>
          </p:nvPr>
        </p:nvSpPr>
        <p:spPr>
          <a:xfrm>
            <a:off x="6002920" y="2898215"/>
            <a:ext cx="1732425" cy="3006269"/>
          </a:xfrm>
          <a:solidFill>
            <a:srgbClr val="B9CBDA"/>
          </a:solidFill>
        </p:spPr>
        <p:txBody>
          <a:bodyPr tIns="72000" rIns="72000" bIns="72000" anchor="b"/>
          <a:lstStyle>
            <a:lvl1pPr marL="0" indent="0" algn="ctr">
              <a:buNone/>
              <a:defRPr/>
            </a:lvl1pPr>
          </a:lstStyle>
          <a:p>
            <a:endParaRPr lang="es-ES"/>
          </a:p>
        </p:txBody>
      </p:sp>
      <p:sp>
        <p:nvSpPr>
          <p:cNvPr id="39" name="Marcador de texto 2"/>
          <p:cNvSpPr>
            <a:spLocks noGrp="1"/>
          </p:cNvSpPr>
          <p:nvPr>
            <p:ph idx="21"/>
          </p:nvPr>
        </p:nvSpPr>
        <p:spPr>
          <a:xfrm>
            <a:off x="7907710" y="1275667"/>
            <a:ext cx="3958059" cy="462881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r">
              <a:defRPr>
                <a:solidFill>
                  <a:schemeClr val="tx1"/>
                </a:solidFill>
                <a:latin typeface="+mn-lt"/>
              </a:defRPr>
            </a:lvl1pPr>
            <a:lvl2pPr algn="r"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220390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alternati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658D343-FBCD-7428-EDF8-D0D1BB7BA236}"/>
              </a:ext>
            </a:extLst>
          </p:cNvPr>
          <p:cNvCxnSpPr>
            <a:cxnSpLocks/>
          </p:cNvCxnSpPr>
          <p:nvPr userDrawn="1"/>
        </p:nvCxnSpPr>
        <p:spPr>
          <a:xfrm>
            <a:off x="326232" y="6312029"/>
            <a:ext cx="11539537" cy="0"/>
          </a:xfrm>
          <a:prstGeom prst="line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número de diapositiva 2">
            <a:extLst>
              <a:ext uri="{FF2B5EF4-FFF2-40B4-BE49-F238E27FC236}">
                <a16:creationId xmlns:a16="http://schemas.microsoft.com/office/drawing/2014/main" id="{960F0FF4-8B5A-BF0B-2847-1A5A200E08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7EE6F84B-8B46-BA02-09CC-ED1DC22D3F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DB744-8CEF-458C-A3A0-652F68E797CC}" type="datetime1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t>30/10/2023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0ABCAF-4B19-06FA-54D7-FF2204B44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241" y="3051553"/>
            <a:ext cx="8655517" cy="6093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lnSpc>
                <a:spcPct val="90000"/>
              </a:lnSpc>
              <a:defRPr sz="44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s-ES"/>
              <a:t>Haz clic para insertar un título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46D8A5F2-F4CC-9ED9-3ACD-DDF0EE82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8241" y="3761681"/>
            <a:ext cx="8655517" cy="270074"/>
          </a:xfrm>
        </p:spPr>
        <p:txBody>
          <a:bodyPr anchor="t">
            <a:spAutoFit/>
          </a:bodyPr>
          <a:lstStyle>
            <a:lvl1pPr marL="0" indent="0" algn="ctr">
              <a:buNone/>
              <a:defRPr sz="16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s-ES"/>
              <a:t>HAZ CLIC PARA AÑADIR UN SUBTÍTULO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5F5C1D25-03BC-DF42-9740-DE882A160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9383" y="369198"/>
            <a:ext cx="2533234" cy="126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0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f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327" y="2311616"/>
            <a:ext cx="1075439" cy="10754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31" y="2311615"/>
            <a:ext cx="1075439" cy="10754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279" y="2317885"/>
            <a:ext cx="1075439" cy="107543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256" y="2733034"/>
            <a:ext cx="1075439" cy="1075439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303" y="2733035"/>
            <a:ext cx="1075439" cy="1075439"/>
          </a:xfrm>
          <a:prstGeom prst="rect">
            <a:avLst/>
          </a:prstGeom>
        </p:spPr>
      </p:pic>
      <p:sp>
        <p:nvSpPr>
          <p:cNvPr id="12" name="Marcador de texto 22"/>
          <p:cNvSpPr>
            <a:spLocks noGrp="1"/>
          </p:cNvSpPr>
          <p:nvPr>
            <p:ph type="body" sz="quarter" idx="14" hasCustomPrompt="1"/>
          </p:nvPr>
        </p:nvSpPr>
        <p:spPr>
          <a:xfrm>
            <a:off x="1489302" y="3593707"/>
            <a:ext cx="1257299" cy="653144"/>
          </a:xfrm>
        </p:spPr>
        <p:txBody>
          <a:bodyPr wrap="none" anchor="b">
            <a:noAutofit/>
          </a:bodyPr>
          <a:lstStyle>
            <a:lvl1pPr marL="0" indent="0" algn="ctr">
              <a:buNone/>
              <a:defRPr sz="5400" b="0">
                <a:solidFill>
                  <a:schemeClr val="tx2"/>
                </a:solidFill>
                <a:latin typeface="Futura Hv BT" panose="020B070202020402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s-ES"/>
              <a:t>99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737" y="312336"/>
            <a:ext cx="991176" cy="511575"/>
          </a:xfrm>
          <a:prstGeom prst="rect">
            <a:avLst/>
          </a:prstGeom>
        </p:spPr>
      </p:pic>
      <p:sp>
        <p:nvSpPr>
          <p:cNvPr id="16" name="Marcador de texto 22"/>
          <p:cNvSpPr>
            <a:spLocks noGrp="1"/>
          </p:cNvSpPr>
          <p:nvPr>
            <p:ph type="body" sz="quarter" idx="15" hasCustomPrompt="1"/>
          </p:nvPr>
        </p:nvSpPr>
        <p:spPr>
          <a:xfrm>
            <a:off x="3478327" y="4015126"/>
            <a:ext cx="1257299" cy="653144"/>
          </a:xfrm>
        </p:spPr>
        <p:txBody>
          <a:bodyPr wrap="none" anchor="b">
            <a:noAutofit/>
          </a:bodyPr>
          <a:lstStyle>
            <a:lvl1pPr marL="0" indent="0" algn="ctr">
              <a:buNone/>
              <a:defRPr sz="5400" b="0">
                <a:solidFill>
                  <a:schemeClr val="tx2"/>
                </a:solidFill>
                <a:latin typeface="Futura Hv BT" panose="020B070202020402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s-ES"/>
              <a:t>99</a:t>
            </a:r>
          </a:p>
        </p:txBody>
      </p:sp>
      <p:sp>
        <p:nvSpPr>
          <p:cNvPr id="17" name="Marcador de texto 22"/>
          <p:cNvSpPr>
            <a:spLocks noGrp="1"/>
          </p:cNvSpPr>
          <p:nvPr>
            <p:ph type="body" sz="quarter" idx="16" hasCustomPrompt="1"/>
          </p:nvPr>
        </p:nvSpPr>
        <p:spPr>
          <a:xfrm>
            <a:off x="5467350" y="3593707"/>
            <a:ext cx="1257299" cy="653144"/>
          </a:xfrm>
        </p:spPr>
        <p:txBody>
          <a:bodyPr wrap="none" anchor="b">
            <a:noAutofit/>
          </a:bodyPr>
          <a:lstStyle>
            <a:lvl1pPr marL="0" indent="0" algn="ctr">
              <a:buNone/>
              <a:defRPr sz="5400" b="0">
                <a:solidFill>
                  <a:schemeClr val="tx2"/>
                </a:solidFill>
                <a:latin typeface="Futura Hv BT" panose="020B070202020402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s-ES"/>
              <a:t>99</a:t>
            </a:r>
          </a:p>
        </p:txBody>
      </p:sp>
      <p:sp>
        <p:nvSpPr>
          <p:cNvPr id="18" name="Marcador de texto 22"/>
          <p:cNvSpPr>
            <a:spLocks noGrp="1"/>
          </p:cNvSpPr>
          <p:nvPr>
            <p:ph type="body" sz="quarter" idx="17" hasCustomPrompt="1"/>
          </p:nvPr>
        </p:nvSpPr>
        <p:spPr>
          <a:xfrm>
            <a:off x="7456375" y="4015126"/>
            <a:ext cx="1257299" cy="653144"/>
          </a:xfrm>
        </p:spPr>
        <p:txBody>
          <a:bodyPr wrap="none" anchor="b">
            <a:noAutofit/>
          </a:bodyPr>
          <a:lstStyle>
            <a:lvl1pPr marL="0" indent="0" algn="ctr">
              <a:buNone/>
              <a:defRPr sz="5400" b="0">
                <a:solidFill>
                  <a:schemeClr val="tx2"/>
                </a:solidFill>
                <a:latin typeface="Futura Hv BT" panose="020B070202020402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s-ES"/>
              <a:t>99</a:t>
            </a:r>
          </a:p>
        </p:txBody>
      </p:sp>
      <p:sp>
        <p:nvSpPr>
          <p:cNvPr id="19" name="Marcador de texto 22"/>
          <p:cNvSpPr>
            <a:spLocks noGrp="1"/>
          </p:cNvSpPr>
          <p:nvPr>
            <p:ph type="body" sz="quarter" idx="18" hasCustomPrompt="1"/>
          </p:nvPr>
        </p:nvSpPr>
        <p:spPr>
          <a:xfrm>
            <a:off x="9445398" y="3593707"/>
            <a:ext cx="1257299" cy="653144"/>
          </a:xfrm>
        </p:spPr>
        <p:txBody>
          <a:bodyPr wrap="none" anchor="b">
            <a:noAutofit/>
          </a:bodyPr>
          <a:lstStyle>
            <a:lvl1pPr marL="0" indent="0" algn="ctr">
              <a:buNone/>
              <a:defRPr sz="5400" b="0">
                <a:solidFill>
                  <a:schemeClr val="tx2"/>
                </a:solidFill>
                <a:latin typeface="Futura Hv BT" panose="020B070202020402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s-ES"/>
              <a:t>99</a:t>
            </a:r>
          </a:p>
        </p:txBody>
      </p:sp>
      <p:sp>
        <p:nvSpPr>
          <p:cNvPr id="20" name="Marcador de texto 22"/>
          <p:cNvSpPr>
            <a:spLocks noGrp="1"/>
          </p:cNvSpPr>
          <p:nvPr>
            <p:ph type="body" sz="quarter" idx="19" hasCustomPrompt="1"/>
          </p:nvPr>
        </p:nvSpPr>
        <p:spPr>
          <a:xfrm>
            <a:off x="1489302" y="4146044"/>
            <a:ext cx="1257299" cy="653144"/>
          </a:xfrm>
        </p:spPr>
        <p:txBody>
          <a:bodyPr wrap="none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1" name="Marcador de texto 22"/>
          <p:cNvSpPr>
            <a:spLocks noGrp="1"/>
          </p:cNvSpPr>
          <p:nvPr>
            <p:ph type="body" sz="quarter" idx="20" hasCustomPrompt="1"/>
          </p:nvPr>
        </p:nvSpPr>
        <p:spPr>
          <a:xfrm>
            <a:off x="3478327" y="4567463"/>
            <a:ext cx="1257299" cy="653144"/>
          </a:xfrm>
        </p:spPr>
        <p:txBody>
          <a:bodyPr wrap="none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2" name="Marcador de texto 22"/>
          <p:cNvSpPr>
            <a:spLocks noGrp="1"/>
          </p:cNvSpPr>
          <p:nvPr>
            <p:ph type="body" sz="quarter" idx="21" hasCustomPrompt="1"/>
          </p:nvPr>
        </p:nvSpPr>
        <p:spPr>
          <a:xfrm>
            <a:off x="5467351" y="4146044"/>
            <a:ext cx="1257299" cy="653144"/>
          </a:xfrm>
        </p:spPr>
        <p:txBody>
          <a:bodyPr wrap="none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22" hasCustomPrompt="1"/>
          </p:nvPr>
        </p:nvSpPr>
        <p:spPr>
          <a:xfrm>
            <a:off x="7456374" y="4567463"/>
            <a:ext cx="1257299" cy="653144"/>
          </a:xfrm>
        </p:spPr>
        <p:txBody>
          <a:bodyPr wrap="none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4" name="Marcador de texto 22"/>
          <p:cNvSpPr>
            <a:spLocks noGrp="1"/>
          </p:cNvSpPr>
          <p:nvPr>
            <p:ph type="body" sz="quarter" idx="23" hasCustomPrompt="1"/>
          </p:nvPr>
        </p:nvSpPr>
        <p:spPr>
          <a:xfrm>
            <a:off x="9445399" y="4146044"/>
            <a:ext cx="1257299" cy="653144"/>
          </a:xfrm>
        </p:spPr>
        <p:txBody>
          <a:bodyPr wrap="none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s-ES"/>
              <a:t>texto</a:t>
            </a:r>
          </a:p>
        </p:txBody>
      </p:sp>
      <p:pic>
        <p:nvPicPr>
          <p:cNvPr id="26" name="Imagen 25">
            <a:hlinkClick r:id="rId8"/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4" y="6184106"/>
            <a:ext cx="1981990" cy="360362"/>
          </a:xfrm>
          <a:prstGeom prst="rect">
            <a:avLst/>
          </a:prstGeom>
        </p:spPr>
      </p:pic>
      <p:sp>
        <p:nvSpPr>
          <p:cNvPr id="29" name="Marcador de título 1"/>
          <p:cNvSpPr>
            <a:spLocks noGrp="1"/>
          </p:cNvSpPr>
          <p:nvPr>
            <p:ph type="title"/>
          </p:nvPr>
        </p:nvSpPr>
        <p:spPr>
          <a:xfrm>
            <a:off x="326232" y="492126"/>
            <a:ext cx="9612900" cy="6324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="0"/>
            </a:lvl1pPr>
          </a:lstStyle>
          <a:p>
            <a:pPr marL="0" lvl="0"/>
            <a:r>
              <a:rPr lang="es-ES"/>
              <a:t>HAGA CLIC PARA MODIFICAR EL ESTILO DE TÍTULO DEL PATRÓN</a:t>
            </a:r>
          </a:p>
        </p:txBody>
      </p:sp>
      <p:sp>
        <p:nvSpPr>
          <p:cNvPr id="27" name="Marcador de fecha 3"/>
          <p:cNvSpPr>
            <a:spLocks noGrp="1"/>
          </p:cNvSpPr>
          <p:nvPr>
            <p:ph type="dt" sz="half" idx="2"/>
          </p:nvPr>
        </p:nvSpPr>
        <p:spPr>
          <a:xfrm>
            <a:off x="326230" y="309162"/>
            <a:ext cx="2379263" cy="1829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">
                <a:solidFill>
                  <a:schemeClr val="accent2"/>
                </a:solidFill>
                <a:latin typeface="Futura Lt BT" panose="020B0402020204020303" pitchFamily="34" charset="0"/>
                <a:ea typeface="Futura Lt BT" panose="020B04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67C47-AF60-4755-835B-D8BD1804D742}" type="datetime1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srgbClr val="A3BACF"/>
                </a:solidFill>
                <a:effectLst/>
                <a:uLnTx/>
                <a:uFillTx/>
                <a:latin typeface="Futura Lt BT" panose="020B0402020204020303" pitchFamily="34" charset="0"/>
                <a:cs typeface="Segoe UI" panose="020B0502040204020203" pitchFamily="34" charset="0"/>
              </a:rPr>
              <a:t>30/10/2023</a:t>
            </a:fld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A3BACF"/>
              </a:solidFill>
              <a:effectLst/>
              <a:uLnTx/>
              <a:uFillTx/>
              <a:latin typeface="Futura Lt BT" panose="020B04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68113" y="6323805"/>
            <a:ext cx="297656" cy="220663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algn="ctr">
              <a:defRPr sz="800" b="0">
                <a:solidFill>
                  <a:schemeClr val="bg1"/>
                </a:solidFill>
                <a:latin typeface="Futura Md BT" panose="020B0602020204020303" pitchFamily="34" charset="0"/>
                <a:ea typeface="Futura Md BT" panose="020B06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Md BT" panose="020B0602020204020303" pitchFamily="34" charset="0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Md BT" panose="020B06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213697" y="6323804"/>
            <a:ext cx="3252084" cy="2206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>
                <a:solidFill>
                  <a:schemeClr val="accent2"/>
                </a:solidFill>
                <a:latin typeface="Futura Lt BT" panose="020B0402020204020303" pitchFamily="34" charset="0"/>
                <a:ea typeface="Futura Lt BT" panose="020B04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A3BACF"/>
              </a:solidFill>
              <a:effectLst/>
              <a:uLnTx/>
              <a:uFillTx/>
              <a:latin typeface="Futura Lt BT" panose="020B04020202040203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02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587" y="309162"/>
            <a:ext cx="997326" cy="514749"/>
          </a:xfrm>
          <a:prstGeom prst="rect">
            <a:avLst/>
          </a:prstGeom>
        </p:spPr>
      </p:pic>
      <p:sp>
        <p:nvSpPr>
          <p:cNvPr id="10" name="Marcador de título 1"/>
          <p:cNvSpPr>
            <a:spLocks noGrp="1"/>
          </p:cNvSpPr>
          <p:nvPr>
            <p:ph type="title"/>
          </p:nvPr>
        </p:nvSpPr>
        <p:spPr>
          <a:xfrm>
            <a:off x="326232" y="492126"/>
            <a:ext cx="9612900" cy="6324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s-ES"/>
              <a:t>HAGA CLIC PARA MODIFICAR EL ESTILO DE TÍTULO DEL PATRÓN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3"/>
          </p:nvPr>
        </p:nvSpPr>
        <p:spPr>
          <a:xfrm>
            <a:off x="2281375" y="1307583"/>
            <a:ext cx="7657757" cy="445821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326230" y="309162"/>
            <a:ext cx="2379263" cy="1829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">
                <a:solidFill>
                  <a:schemeClr val="accent2"/>
                </a:solidFill>
                <a:latin typeface="Futura Lt BT" panose="020B0402020204020303" pitchFamily="34" charset="0"/>
                <a:ea typeface="Futura Lt BT" panose="020B04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E7D9B-898A-4AB3-8D9E-063108EBD27C}" type="datetime1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srgbClr val="A3BACF"/>
                </a:solidFill>
                <a:effectLst/>
                <a:uLnTx/>
                <a:uFillTx/>
                <a:latin typeface="Futura Lt BT" panose="020B0402020204020303" pitchFamily="34" charset="0"/>
                <a:cs typeface="Segoe UI" panose="020B0502040204020203" pitchFamily="34" charset="0"/>
              </a:rPr>
              <a:t>30/10/2023</a:t>
            </a:fld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A3BACF"/>
              </a:solidFill>
              <a:effectLst/>
              <a:uLnTx/>
              <a:uFillTx/>
              <a:latin typeface="Futura Lt BT" panose="020B04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68113" y="6323805"/>
            <a:ext cx="297656" cy="220663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algn="ctr">
              <a:defRPr sz="800" b="0">
                <a:solidFill>
                  <a:schemeClr val="bg1"/>
                </a:solidFill>
                <a:latin typeface="Futura Md BT" panose="020B0602020204020303" pitchFamily="34" charset="0"/>
                <a:ea typeface="Futura Md BT" panose="020B06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Md BT" panose="020B0602020204020303" pitchFamily="34" charset="0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Md BT" panose="020B06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213697" y="6323804"/>
            <a:ext cx="3252084" cy="2206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>
                <a:solidFill>
                  <a:schemeClr val="accent2"/>
                </a:solidFill>
                <a:latin typeface="Futura Lt BT" panose="020B0402020204020303" pitchFamily="34" charset="0"/>
                <a:ea typeface="Futura Lt BT" panose="020B04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A3BACF"/>
              </a:solidFill>
              <a:effectLst/>
              <a:uLnTx/>
              <a:uFillTx/>
              <a:latin typeface="Futura Lt BT" panose="020B04020202040203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7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clar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737" y="312336"/>
            <a:ext cx="991176" cy="511575"/>
          </a:xfrm>
          <a:prstGeom prst="rect">
            <a:avLst/>
          </a:prstGeom>
        </p:spPr>
      </p:pic>
      <p:sp>
        <p:nvSpPr>
          <p:cNvPr id="29" name="Marcador de título 1"/>
          <p:cNvSpPr>
            <a:spLocks noGrp="1"/>
          </p:cNvSpPr>
          <p:nvPr>
            <p:ph type="title"/>
          </p:nvPr>
        </p:nvSpPr>
        <p:spPr>
          <a:xfrm>
            <a:off x="326232" y="492126"/>
            <a:ext cx="9612900" cy="6324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="0"/>
            </a:lvl1pPr>
          </a:lstStyle>
          <a:p>
            <a:pPr marL="0" lvl="0"/>
            <a:r>
              <a:rPr lang="es-ES"/>
              <a:t>HAGA CLIC PARA MODIFICAR EL ESTILO DE TÍTULO DEL PATRÓN</a:t>
            </a:r>
          </a:p>
        </p:txBody>
      </p:sp>
      <p:sp>
        <p:nvSpPr>
          <p:cNvPr id="27" name="Marcador de fecha 3"/>
          <p:cNvSpPr>
            <a:spLocks noGrp="1"/>
          </p:cNvSpPr>
          <p:nvPr>
            <p:ph type="dt" sz="half" idx="2"/>
          </p:nvPr>
        </p:nvSpPr>
        <p:spPr>
          <a:xfrm>
            <a:off x="326230" y="309162"/>
            <a:ext cx="2379263" cy="1829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">
                <a:solidFill>
                  <a:schemeClr val="accent2"/>
                </a:solidFill>
                <a:latin typeface="Futura Lt BT" panose="020B0402020204020303" pitchFamily="34" charset="0"/>
                <a:ea typeface="Futura Lt BT" panose="020B04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D57D8-5219-482A-B2FA-F456DBADF5B5}" type="datetime1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srgbClr val="A3BACF"/>
                </a:solidFill>
                <a:effectLst/>
                <a:uLnTx/>
                <a:uFillTx/>
                <a:latin typeface="Futura Lt BT" panose="020B0402020204020303" pitchFamily="34" charset="0"/>
                <a:cs typeface="Segoe UI" panose="020B0502040204020203" pitchFamily="34" charset="0"/>
              </a:rPr>
              <a:t>30/10/2023</a:t>
            </a:fld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A3BACF"/>
              </a:solidFill>
              <a:effectLst/>
              <a:uLnTx/>
              <a:uFillTx/>
              <a:latin typeface="Futura Lt BT" panose="020B04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68113" y="6323805"/>
            <a:ext cx="297656" cy="220663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algn="ctr">
              <a:defRPr sz="800" b="0">
                <a:solidFill>
                  <a:schemeClr val="bg1"/>
                </a:solidFill>
                <a:latin typeface="Futura Md BT" panose="020B0602020204020303" pitchFamily="34" charset="0"/>
                <a:ea typeface="Futura Md BT" panose="020B06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Md BT" panose="020B0602020204020303" pitchFamily="34" charset="0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Md BT" panose="020B06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213697" y="6323804"/>
            <a:ext cx="3252084" cy="2206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>
                <a:solidFill>
                  <a:schemeClr val="accent2"/>
                </a:solidFill>
                <a:latin typeface="Futura Lt BT" panose="020B0402020204020303" pitchFamily="34" charset="0"/>
                <a:ea typeface="Futura Lt BT" panose="020B04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A3BACF"/>
              </a:solidFill>
              <a:effectLst/>
              <a:uLnTx/>
              <a:uFillTx/>
              <a:latin typeface="Futura Lt BT" panose="020B04020202040203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2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09800"/>
            <a:ext cx="2438400" cy="2438400"/>
          </a:xfrm>
          <a:prstGeom prst="rect">
            <a:avLst/>
          </a:prstGeom>
        </p:spPr>
      </p:pic>
      <p:sp>
        <p:nvSpPr>
          <p:cNvPr id="4" name="Marcador de medios 3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bIns="2124000"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Haz clic para añadir vídeo</a:t>
            </a:r>
          </a:p>
        </p:txBody>
      </p:sp>
      <p:sp>
        <p:nvSpPr>
          <p:cNvPr id="29" name="Marcador de título 1"/>
          <p:cNvSpPr>
            <a:spLocks noGrp="1"/>
          </p:cNvSpPr>
          <p:nvPr>
            <p:ph type="title"/>
          </p:nvPr>
        </p:nvSpPr>
        <p:spPr>
          <a:xfrm>
            <a:off x="326232" y="492126"/>
            <a:ext cx="9612900" cy="6324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s-ES"/>
              <a:t>HAGA CLIC PARA MODIFICAR EL ESTILO DE TÍTULO DEL PATRÓN</a:t>
            </a:r>
          </a:p>
        </p:txBody>
      </p:sp>
      <p:sp>
        <p:nvSpPr>
          <p:cNvPr id="27" name="Marcador de fecha 3"/>
          <p:cNvSpPr>
            <a:spLocks noGrp="1"/>
          </p:cNvSpPr>
          <p:nvPr>
            <p:ph type="dt" sz="half" idx="2"/>
          </p:nvPr>
        </p:nvSpPr>
        <p:spPr>
          <a:xfrm>
            <a:off x="326230" y="309162"/>
            <a:ext cx="2379263" cy="1829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">
                <a:solidFill>
                  <a:schemeClr val="bg1"/>
                </a:solidFill>
                <a:latin typeface="Futura Lt BT" panose="020B0402020204020303" pitchFamily="34" charset="0"/>
                <a:ea typeface="Futura Lt BT" panose="020B04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45F4CC-C14E-4C15-9A7D-E243CC30AC19}" type="datetime1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Lt BT" panose="020B0402020204020303" pitchFamily="34" charset="0"/>
                <a:cs typeface="Segoe UI" panose="020B0502040204020203" pitchFamily="34" charset="0"/>
              </a:rPr>
              <a:t>30/10/2023</a:t>
            </a:fld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Lt BT" panose="020B04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68113" y="6323805"/>
            <a:ext cx="297656" cy="22066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algn="ctr">
              <a:defRPr sz="800" b="0">
                <a:solidFill>
                  <a:schemeClr val="tx1"/>
                </a:solidFill>
                <a:latin typeface="Futura Md BT" panose="020B0602020204020303" pitchFamily="34" charset="0"/>
                <a:ea typeface="Futura Md BT" panose="020B06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202C35"/>
                </a:solidFill>
                <a:effectLst/>
                <a:uLnTx/>
                <a:uFillTx/>
                <a:latin typeface="Futura Md BT" panose="020B0602020204020303" pitchFamily="34" charset="0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202C35"/>
              </a:solidFill>
              <a:effectLst/>
              <a:uLnTx/>
              <a:uFillTx/>
              <a:latin typeface="Futura Md BT" panose="020B06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213697" y="6323804"/>
            <a:ext cx="3252084" cy="2206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>
                <a:solidFill>
                  <a:schemeClr val="bg1"/>
                </a:solidFill>
                <a:latin typeface="Futura Lt BT" panose="020B0402020204020303" pitchFamily="34" charset="0"/>
                <a:ea typeface="Futura Lt BT" panose="020B04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Lt BT" panose="020B04020202040203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737" y="312336"/>
            <a:ext cx="991176" cy="5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">
    <p:bg>
      <p:bgPr>
        <a:solidFill>
          <a:srgbClr val="005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587" y="309162"/>
            <a:ext cx="997326" cy="514749"/>
          </a:xfrm>
          <a:prstGeom prst="rect">
            <a:avLst/>
          </a:prstGeom>
        </p:spPr>
      </p:pic>
      <p:sp>
        <p:nvSpPr>
          <p:cNvPr id="12" name="Marcador de título 1"/>
          <p:cNvSpPr>
            <a:spLocks noGrp="1"/>
          </p:cNvSpPr>
          <p:nvPr>
            <p:ph type="title"/>
          </p:nvPr>
        </p:nvSpPr>
        <p:spPr>
          <a:xfrm>
            <a:off x="326232" y="492126"/>
            <a:ext cx="9612900" cy="6324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s-ES"/>
              <a:t>HAGA CLIC PARA MODIFICAR EL ESTILO DE TÍTULO DEL PATRÓN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326230" y="309162"/>
            <a:ext cx="2379263" cy="1829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">
                <a:solidFill>
                  <a:schemeClr val="accent2"/>
                </a:solidFill>
                <a:latin typeface="Futura Lt BT" panose="020B0402020204020303" pitchFamily="34" charset="0"/>
                <a:ea typeface="Futura Lt BT" panose="020B04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A2A2B0-8741-4DF2-A8BB-385C179A0037}" type="datetime1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srgbClr val="A3BACF"/>
                </a:solidFill>
                <a:effectLst/>
                <a:uLnTx/>
                <a:uFillTx/>
                <a:latin typeface="Futura Lt BT" panose="020B0402020204020303" pitchFamily="34" charset="0"/>
                <a:cs typeface="Segoe UI" panose="020B0502040204020203" pitchFamily="34" charset="0"/>
              </a:rPr>
              <a:t>30/10/2023</a:t>
            </a:fld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A3BACF"/>
              </a:solidFill>
              <a:effectLst/>
              <a:uLnTx/>
              <a:uFillTx/>
              <a:latin typeface="Futura Lt BT" panose="020B04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68113" y="6323805"/>
            <a:ext cx="297656" cy="220663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algn="ctr">
              <a:defRPr sz="800" b="0">
                <a:solidFill>
                  <a:schemeClr val="bg1"/>
                </a:solidFill>
                <a:latin typeface="Futura Md BT" panose="020B0602020204020303" pitchFamily="34" charset="0"/>
                <a:ea typeface="Futura Md BT" panose="020B06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Md BT" panose="020B0602020204020303" pitchFamily="34" charset="0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Md BT" panose="020B06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213697" y="6323804"/>
            <a:ext cx="3252084" cy="2206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>
                <a:solidFill>
                  <a:schemeClr val="accent2"/>
                </a:solidFill>
                <a:latin typeface="Futura Lt BT" panose="020B0402020204020303" pitchFamily="34" charset="0"/>
                <a:ea typeface="Futura Lt BT" panose="020B04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A3BACF"/>
              </a:solidFill>
              <a:effectLst/>
              <a:uLnTx/>
              <a:uFillTx/>
              <a:latin typeface="Futura Lt BT" panose="020B04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Marcador de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2281375" y="3240433"/>
            <a:ext cx="9570106" cy="377135"/>
          </a:xfrm>
          <a:solidFill>
            <a:srgbClr val="004070">
              <a:alpha val="92000"/>
            </a:srgbClr>
          </a:solidFill>
        </p:spPr>
        <p:txBody>
          <a:bodyPr lIns="72000" tIns="72000" rIns="72000" bIns="72000"/>
          <a:lstStyle>
            <a:lvl1pPr>
              <a:defRPr sz="2000" b="0">
                <a:solidFill>
                  <a:schemeClr val="bg1"/>
                </a:solidFill>
                <a:latin typeface="Futura Md BT" panose="020B0602020204020303" pitchFamily="34" charset="0"/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Marcador de texto 2"/>
          <p:cNvSpPr>
            <a:spLocks noGrp="1"/>
          </p:cNvSpPr>
          <p:nvPr>
            <p:ph type="body" sz="quarter" idx="17" hasCustomPrompt="1"/>
          </p:nvPr>
        </p:nvSpPr>
        <p:spPr>
          <a:xfrm>
            <a:off x="2295141" y="3676651"/>
            <a:ext cx="9571422" cy="219074"/>
          </a:xfrm>
          <a:solidFill>
            <a:schemeClr val="bg1"/>
          </a:solidFill>
        </p:spPr>
        <p:txBody>
          <a:bodyPr lIns="72000" tIns="72000" rIns="72000" bIns="72000"/>
          <a:lstStyle>
            <a:lvl1pPr>
              <a:defRPr sz="1400">
                <a:latin typeface="+mj-lt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3076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3" y="559393"/>
            <a:ext cx="8805182" cy="5732126"/>
          </a:xfrm>
          <a:prstGeom prst="rect">
            <a:avLst/>
          </a:prstGeom>
        </p:spPr>
      </p:pic>
      <p:sp>
        <p:nvSpPr>
          <p:cNvPr id="9" name="CuadroTexto 8"/>
          <p:cNvSpPr txBox="1"/>
          <p:nvPr userDrawn="1"/>
        </p:nvSpPr>
        <p:spPr>
          <a:xfrm>
            <a:off x="9134474" y="3408093"/>
            <a:ext cx="2717004" cy="157562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ea typeface="+mn-ea"/>
                <a:cs typeface="+mn-cs"/>
              </a:rPr>
              <a:t>Polígono Industrial A </a:t>
            </a:r>
            <a:r>
              <a:rPr kumimoji="0" lang="es-E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ea typeface="+mn-ea"/>
                <a:cs typeface="+mn-cs"/>
              </a:rPr>
              <a:t>Granxa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ea typeface="+mn-ea"/>
                <a:cs typeface="+mn-cs"/>
              </a:rPr>
              <a:t>Avenida Principal, parcelas 249-250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ea typeface="+mn-ea"/>
                <a:cs typeface="+mn-cs"/>
              </a:rPr>
              <a:t>E-36475 O </a:t>
            </a:r>
            <a:r>
              <a:rPr kumimoji="0" lang="es-E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ea typeface="+mn-ea"/>
                <a:cs typeface="+mn-cs"/>
              </a:rPr>
              <a:t>Porriño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ea typeface="+mn-ea"/>
                <a:cs typeface="+mn-cs"/>
              </a:rPr>
              <a:t>(Pontevedra) España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ea typeface="+mn-ea"/>
                <a:cs typeface="+mn-cs"/>
              </a:rPr>
              <a:t>+34 986 900 300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ea typeface="+mn-ea"/>
                <a:cs typeface="+mn-cs"/>
              </a:rPr>
              <a:t>ctag@ctag.com</a:t>
            </a:r>
            <a:b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ea typeface="+mn-ea"/>
                <a:cs typeface="+mn-cs"/>
              </a:rPr>
            </a:b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ea typeface="+mn-ea"/>
                <a:cs typeface="+mn-cs"/>
              </a:rPr>
              <a:t>www.ctag.com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587" y="309162"/>
            <a:ext cx="997326" cy="514749"/>
          </a:xfrm>
          <a:prstGeom prst="rect">
            <a:avLst/>
          </a:prstGeom>
        </p:spPr>
      </p:pic>
      <p:sp>
        <p:nvSpPr>
          <p:cNvPr id="17" name="CuadroTexto 16"/>
          <p:cNvSpPr txBox="1"/>
          <p:nvPr userDrawn="1"/>
        </p:nvSpPr>
        <p:spPr>
          <a:xfrm>
            <a:off x="3203233" y="3295124"/>
            <a:ext cx="966530" cy="3827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Md BT" panose="020B0602020204020303" pitchFamily="34" charset="0"/>
                <a:ea typeface="+mn-ea"/>
                <a:cs typeface="+mn-cs"/>
              </a:rPr>
              <a:t>VIGO</a:t>
            </a: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Md BT" panose="020B0602020204020303" pitchFamily="34" charset="0"/>
              <a:ea typeface="+mn-ea"/>
              <a:cs typeface="+mn-cs"/>
            </a:endParaRPr>
          </a:p>
        </p:txBody>
      </p:sp>
      <p:sp>
        <p:nvSpPr>
          <p:cNvPr id="18" name="CuadroTexto 17"/>
          <p:cNvSpPr txBox="1"/>
          <p:nvPr userDrawn="1"/>
        </p:nvSpPr>
        <p:spPr>
          <a:xfrm>
            <a:off x="4487009" y="3223234"/>
            <a:ext cx="470143" cy="19438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Md BT" panose="020B0602020204020303" pitchFamily="34" charset="0"/>
                <a:ea typeface="+mn-ea"/>
                <a:cs typeface="+mn-cs"/>
              </a:rPr>
              <a:t>PARIS</a:t>
            </a:r>
          </a:p>
        </p:txBody>
      </p:sp>
      <p:sp>
        <p:nvSpPr>
          <p:cNvPr id="19" name="CuadroTexto 18"/>
          <p:cNvSpPr txBox="1"/>
          <p:nvPr userDrawn="1"/>
        </p:nvSpPr>
        <p:spPr>
          <a:xfrm>
            <a:off x="4645257" y="3074452"/>
            <a:ext cx="793993" cy="19438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Md BT" panose="020B0602020204020303" pitchFamily="34" charset="0"/>
                <a:ea typeface="+mn-ea"/>
                <a:cs typeface="+mn-cs"/>
              </a:rPr>
              <a:t>FRANKFURT</a:t>
            </a:r>
          </a:p>
        </p:txBody>
      </p:sp>
      <p:sp>
        <p:nvSpPr>
          <p:cNvPr id="20" name="CuadroTexto 19"/>
          <p:cNvSpPr txBox="1"/>
          <p:nvPr userDrawn="1"/>
        </p:nvSpPr>
        <p:spPr>
          <a:xfrm>
            <a:off x="5018439" y="3328633"/>
            <a:ext cx="793993" cy="19438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Md BT" panose="020B0602020204020303" pitchFamily="34" charset="0"/>
                <a:ea typeface="+mn-ea"/>
                <a:cs typeface="+mn-cs"/>
              </a:rPr>
              <a:t>BUCHAREST</a:t>
            </a:r>
          </a:p>
        </p:txBody>
      </p:sp>
      <p:pic>
        <p:nvPicPr>
          <p:cNvPr id="25" name="Imagen 24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4" y="6184106"/>
            <a:ext cx="1981990" cy="360362"/>
          </a:xfrm>
          <a:prstGeom prst="rect">
            <a:avLst/>
          </a:prstGeom>
        </p:spPr>
      </p:pic>
      <p:pic>
        <p:nvPicPr>
          <p:cNvPr id="26" name="Imagen 25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250" y="3029745"/>
            <a:ext cx="220663" cy="220663"/>
          </a:xfrm>
          <a:prstGeom prst="rect">
            <a:avLst/>
          </a:prstGeom>
        </p:spPr>
      </p:pic>
      <p:pic>
        <p:nvPicPr>
          <p:cNvPr id="27" name="Imagen 26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685" y="3029745"/>
            <a:ext cx="220663" cy="220663"/>
          </a:xfrm>
          <a:prstGeom prst="rect">
            <a:avLst/>
          </a:prstGeom>
        </p:spPr>
      </p:pic>
      <p:pic>
        <p:nvPicPr>
          <p:cNvPr id="28" name="Imagen 27">
            <a:hlinkClick r:id="rId10"/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815" y="3029745"/>
            <a:ext cx="220663" cy="220663"/>
          </a:xfrm>
          <a:prstGeom prst="rect">
            <a:avLst/>
          </a:prstGeom>
        </p:spPr>
      </p:pic>
      <p:cxnSp>
        <p:nvCxnSpPr>
          <p:cNvPr id="30" name="Conector recto 29"/>
          <p:cNvCxnSpPr/>
          <p:nvPr userDrawn="1"/>
        </p:nvCxnSpPr>
        <p:spPr>
          <a:xfrm flipH="1">
            <a:off x="9432235" y="4975763"/>
            <a:ext cx="2440679" cy="0"/>
          </a:xfrm>
          <a:prstGeom prst="line">
            <a:avLst/>
          </a:prstGeom>
          <a:ln>
            <a:solidFill>
              <a:srgbClr val="001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arcador de texto 32"/>
          <p:cNvSpPr>
            <a:spLocks noGrp="1"/>
          </p:cNvSpPr>
          <p:nvPr>
            <p:ph type="body" sz="quarter" idx="10" hasCustomPrompt="1"/>
          </p:nvPr>
        </p:nvSpPr>
        <p:spPr>
          <a:xfrm>
            <a:off x="9134474" y="5098014"/>
            <a:ext cx="2717004" cy="899561"/>
          </a:xfrm>
        </p:spPr>
        <p:txBody>
          <a:bodyPr anchor="t"/>
          <a:lstStyle>
            <a:lvl1pPr algn="r"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Contacto personalizado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3258946" y="4529689"/>
            <a:ext cx="5674108" cy="908050"/>
          </a:xfrm>
        </p:spPr>
        <p:txBody>
          <a:bodyPr/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Futura Md BT" panose="020B0602020204020303" pitchFamily="34" charset="0"/>
              </a:defRPr>
            </a:lvl1pPr>
            <a:lvl2pPr>
              <a:defRPr/>
            </a:lvl2pPr>
          </a:lstStyle>
          <a:p>
            <a:pPr lvl="0"/>
            <a:r>
              <a:rPr lang="es-ES"/>
              <a:t>¡GRACIAS!</a:t>
            </a:r>
          </a:p>
        </p:txBody>
      </p:sp>
      <p:cxnSp>
        <p:nvCxnSpPr>
          <p:cNvPr id="5" name="Conector recto 4"/>
          <p:cNvCxnSpPr/>
          <p:nvPr userDrawn="1"/>
        </p:nvCxnSpPr>
        <p:spPr>
          <a:xfrm flipH="1">
            <a:off x="4070350" y="3500792"/>
            <a:ext cx="314325" cy="0"/>
          </a:xfrm>
          <a:prstGeom prst="line">
            <a:avLst/>
          </a:prstGeom>
          <a:ln w="190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hlinkClick r:id="rId12"/>
          </p:cNvPr>
          <p:cNvSpPr/>
          <p:nvPr userDrawn="1"/>
        </p:nvSpPr>
        <p:spPr>
          <a:xfrm>
            <a:off x="10804525" y="4681819"/>
            <a:ext cx="1046954" cy="175931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202C35"/>
              </a:solidFill>
              <a:effectLst/>
              <a:uLnTx/>
              <a:uFillTx/>
              <a:latin typeface="Futura Bk B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03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cí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202C35"/>
              </a:solidFill>
              <a:effectLst/>
              <a:uLnTx/>
              <a:uFillTx/>
              <a:latin typeface="Futura Bk B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3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7EBA69-F7BA-4643-B167-D36BF8EB3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47C76E-0E49-4624-8F2D-3E0028D66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626D18-DFAE-4DCF-88C0-72528D94F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74994-E121-473C-9AF5-A391F73B8F00}" type="datetime1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srgbClr val="A3BACF"/>
                </a:solidFill>
                <a:effectLst/>
                <a:uLnTx/>
                <a:uFillTx/>
                <a:latin typeface="Futura Lt BT" panose="020B0402020204020303" pitchFamily="34" charset="0"/>
                <a:cs typeface="Segoe UI" panose="020B0502040204020203" pitchFamily="34" charset="0"/>
              </a:rPr>
              <a:t>30/10/2023</a:t>
            </a:fld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A3BACF"/>
              </a:solidFill>
              <a:effectLst/>
              <a:uLnTx/>
              <a:uFillTx/>
              <a:latin typeface="Futura Lt BT" panose="020B04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1EFE5E-003E-409A-95CD-79D71A0A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A3BACF"/>
              </a:solidFill>
              <a:effectLst/>
              <a:uLnTx/>
              <a:uFillTx/>
              <a:latin typeface="Futura Lt BT" panose="020B04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5889D9-9446-46F8-8C96-D1C73C4B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5D930-3CC2-41A5-A0FB-48E8134C42D7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Md BT" panose="020B0602020204020303" pitchFamily="34" charset="0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Md BT" panose="020B06020202040203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44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D3802-FF65-48D1-8598-049D871CD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2" y="335378"/>
            <a:ext cx="10515600" cy="6913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0263D-27F1-4634-86B9-A6804665C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96" y="1337353"/>
            <a:ext cx="11501760" cy="4708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Lato" panose="020B0604020202020204" charset="0"/>
              <a:buChar char="›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ts val="2400"/>
              </a:lnSpc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Lato" panose="020B0604020202020204" charset="0"/>
              <a:buChar char="›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lnSpc>
                <a:spcPts val="2400"/>
              </a:lnSpc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Lato" panose="020B0604020202020204" charset="0"/>
              <a:buChar char="›"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ts val="2400"/>
              </a:lnSpc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Lato" panose="020B0604020202020204" charset="0"/>
              <a:buChar char="›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ts val="2400"/>
              </a:lnSpc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Lato" panose="020B0604020202020204" charset="0"/>
              <a:buChar char="›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C2AEE-7D08-45CA-86E4-A35F9E50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418" y="6245055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60A950-A652-4A2E-94A4-23751B04ECA5}" type="slidenum">
              <a:rPr kumimoji="0" lang="en-IE" sz="1400" b="1" i="0" u="none" strike="noStrike" kern="1200" cap="none" spc="0" normalizeH="0" baseline="0" noProof="0" smtClean="0">
                <a:ln>
                  <a:noFill/>
                </a:ln>
                <a:solidFill>
                  <a:srgbClr val="202C35">
                    <a:lumMod val="85000"/>
                    <a:lumOff val="15000"/>
                  </a:srgbClr>
                </a:solidFill>
                <a:effectLst/>
                <a:uLnTx/>
                <a:uFillTx/>
                <a:latin typeface="Futura Md BT" panose="020B0602020204020303" pitchFamily="34" charset="0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IE" sz="1400" b="1" i="0" u="none" strike="noStrike" kern="1200" cap="none" spc="0" normalizeH="0" baseline="0" noProof="0">
              <a:ln>
                <a:noFill/>
              </a:ln>
              <a:solidFill>
                <a:srgbClr val="202C35">
                  <a:lumMod val="85000"/>
                  <a:lumOff val="15000"/>
                </a:srgbClr>
              </a:solidFill>
              <a:effectLst/>
              <a:uLnTx/>
              <a:uFillTx/>
              <a:latin typeface="Futura Md BT" panose="020B06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98899E-67A7-4D90-91B2-32EEEEF6139D}"/>
              </a:ext>
            </a:extLst>
          </p:cNvPr>
          <p:cNvSpPr/>
          <p:nvPr userDrawn="1"/>
        </p:nvSpPr>
        <p:spPr>
          <a:xfrm rot="5400000" flipV="1">
            <a:off x="6999" y="661161"/>
            <a:ext cx="681832" cy="492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8A8886"/>
              </a:solidFill>
              <a:effectLst/>
              <a:uLnTx/>
              <a:uFillTx/>
              <a:latin typeface="Futura Bk B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719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ificación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upo 117">
            <a:extLst>
              <a:ext uri="{FF2B5EF4-FFF2-40B4-BE49-F238E27FC236}">
                <a16:creationId xmlns:a16="http://schemas.microsoft.com/office/drawing/2014/main" id="{517461BE-B481-D21E-B5D1-440FD33633B1}"/>
              </a:ext>
            </a:extLst>
          </p:cNvPr>
          <p:cNvGrpSpPr/>
          <p:nvPr userDrawn="1"/>
        </p:nvGrpSpPr>
        <p:grpSpPr>
          <a:xfrm>
            <a:off x="4076701" y="3107022"/>
            <a:ext cx="4038600" cy="180000"/>
            <a:chOff x="4076699" y="3115661"/>
            <a:chExt cx="4038600" cy="180000"/>
          </a:xfrm>
        </p:grpSpPr>
        <p:sp>
          <p:nvSpPr>
            <p:cNvPr id="119" name="Rectángulo 118">
              <a:extLst>
                <a:ext uri="{FF2B5EF4-FFF2-40B4-BE49-F238E27FC236}">
                  <a16:creationId xmlns:a16="http://schemas.microsoft.com/office/drawing/2014/main" id="{0DA2A4BB-D27C-5FA3-C5E4-2D8A21CB1114}"/>
                </a:ext>
              </a:extLst>
            </p:cNvPr>
            <p:cNvSpPr/>
            <p:nvPr userDrawn="1"/>
          </p:nvSpPr>
          <p:spPr>
            <a:xfrm>
              <a:off x="7143749" y="3115661"/>
              <a:ext cx="971550" cy="180000"/>
            </a:xfrm>
            <a:prstGeom prst="rect">
              <a:avLst/>
            </a:prstGeom>
            <a:solidFill>
              <a:srgbClr val="C00000">
                <a:alpha val="0"/>
              </a:srgbClr>
            </a:solidFill>
            <a:ln w="12700">
              <a:solidFill>
                <a:srgbClr val="C00000">
                  <a:alpha val="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600" b="1" spc="90" baseline="0">
                  <a:solidFill>
                    <a:schemeClr val="bg1">
                      <a:alpha val="10000"/>
                    </a:schemeClr>
                  </a:solidFill>
                  <a:latin typeface="+mj-lt"/>
                </a:rPr>
                <a:t>SECRET</a:t>
              </a:r>
            </a:p>
          </p:txBody>
        </p:sp>
        <p:sp>
          <p:nvSpPr>
            <p:cNvPr id="120" name="Rectángulo 119">
              <a:extLst>
                <a:ext uri="{FF2B5EF4-FFF2-40B4-BE49-F238E27FC236}">
                  <a16:creationId xmlns:a16="http://schemas.microsoft.com/office/drawing/2014/main" id="{4ECB50C0-DE21-47F2-964B-00741514F4A6}"/>
                </a:ext>
              </a:extLst>
            </p:cNvPr>
            <p:cNvSpPr/>
            <p:nvPr userDrawn="1"/>
          </p:nvSpPr>
          <p:spPr>
            <a:xfrm>
              <a:off x="6121399" y="3115661"/>
              <a:ext cx="971550" cy="180000"/>
            </a:xfrm>
            <a:prstGeom prst="rect">
              <a:avLst/>
            </a:prstGeom>
            <a:solidFill>
              <a:schemeClr val="accent6">
                <a:alpha val="0"/>
              </a:schemeClr>
            </a:solidFill>
            <a:ln w="12700">
              <a:solidFill>
                <a:schemeClr val="accent6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600" b="1" spc="90" baseline="0">
                  <a:solidFill>
                    <a:schemeClr val="bg1">
                      <a:alpha val="10000"/>
                    </a:schemeClr>
                  </a:solidFill>
                  <a:latin typeface="+mj-lt"/>
                </a:rPr>
                <a:t>CONFIDENTIAL</a:t>
              </a:r>
            </a:p>
          </p:txBody>
        </p:sp>
        <p:sp>
          <p:nvSpPr>
            <p:cNvPr id="121" name="Rectángulo 120">
              <a:extLst>
                <a:ext uri="{FF2B5EF4-FFF2-40B4-BE49-F238E27FC236}">
                  <a16:creationId xmlns:a16="http://schemas.microsoft.com/office/drawing/2014/main" id="{89F1F457-EF49-066F-F598-0BD31FBD3AB7}"/>
                </a:ext>
              </a:extLst>
            </p:cNvPr>
            <p:cNvSpPr/>
            <p:nvPr userDrawn="1"/>
          </p:nvSpPr>
          <p:spPr>
            <a:xfrm>
              <a:off x="5099049" y="3115661"/>
              <a:ext cx="971550" cy="180000"/>
            </a:xfrm>
            <a:prstGeom prst="rect">
              <a:avLst/>
            </a:prstGeom>
            <a:solidFill>
              <a:schemeClr val="accent3">
                <a:alpha val="0"/>
              </a:schemeClr>
            </a:solidFill>
            <a:ln w="12700">
              <a:solidFill>
                <a:schemeClr val="accent3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600" b="1" spc="90" baseline="0">
                  <a:solidFill>
                    <a:schemeClr val="bg1">
                      <a:alpha val="10000"/>
                    </a:schemeClr>
                  </a:solidFill>
                  <a:latin typeface="+mj-lt"/>
                </a:rPr>
                <a:t>INTERNAL</a:t>
              </a:r>
            </a:p>
          </p:txBody>
        </p:sp>
        <p:sp>
          <p:nvSpPr>
            <p:cNvPr id="122" name="Rectángulo 121">
              <a:extLst>
                <a:ext uri="{FF2B5EF4-FFF2-40B4-BE49-F238E27FC236}">
                  <a16:creationId xmlns:a16="http://schemas.microsoft.com/office/drawing/2014/main" id="{BEA50A53-A9FB-604B-D916-20D94481520B}"/>
                </a:ext>
              </a:extLst>
            </p:cNvPr>
            <p:cNvSpPr/>
            <p:nvPr userDrawn="1"/>
          </p:nvSpPr>
          <p:spPr>
            <a:xfrm>
              <a:off x="4076699" y="3115661"/>
              <a:ext cx="97155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600" b="1" spc="90" baseline="0">
                  <a:solidFill>
                    <a:schemeClr val="accent1"/>
                  </a:solidFill>
                  <a:latin typeface="+mj-lt"/>
                </a:rPr>
                <a:t>PUBLIC</a:t>
              </a:r>
            </a:p>
          </p:txBody>
        </p:sp>
      </p:grpSp>
      <p:grpSp>
        <p:nvGrpSpPr>
          <p:cNvPr id="123" name="Grupo 122">
            <a:extLst>
              <a:ext uri="{FF2B5EF4-FFF2-40B4-BE49-F238E27FC236}">
                <a16:creationId xmlns:a16="http://schemas.microsoft.com/office/drawing/2014/main" id="{EF81FBB8-F934-F1F9-B3CA-DC327D5242B0}"/>
              </a:ext>
            </a:extLst>
          </p:cNvPr>
          <p:cNvGrpSpPr/>
          <p:nvPr userDrawn="1"/>
        </p:nvGrpSpPr>
        <p:grpSpPr>
          <a:xfrm>
            <a:off x="4076701" y="3570978"/>
            <a:ext cx="4038600" cy="180000"/>
            <a:chOff x="4076699" y="3115661"/>
            <a:chExt cx="4038600" cy="180000"/>
          </a:xfrm>
        </p:grpSpPr>
        <p:sp>
          <p:nvSpPr>
            <p:cNvPr id="124" name="Rectángulo 123">
              <a:extLst>
                <a:ext uri="{FF2B5EF4-FFF2-40B4-BE49-F238E27FC236}">
                  <a16:creationId xmlns:a16="http://schemas.microsoft.com/office/drawing/2014/main" id="{C6B50529-6D55-87FC-CC4A-D5780732CCB9}"/>
                </a:ext>
              </a:extLst>
            </p:cNvPr>
            <p:cNvSpPr/>
            <p:nvPr userDrawn="1"/>
          </p:nvSpPr>
          <p:spPr>
            <a:xfrm>
              <a:off x="7143749" y="3115661"/>
              <a:ext cx="971550" cy="180000"/>
            </a:xfrm>
            <a:prstGeom prst="rect">
              <a:avLst/>
            </a:prstGeom>
            <a:solidFill>
              <a:srgbClr val="C00000">
                <a:alpha val="0"/>
              </a:srgbClr>
            </a:solidFill>
            <a:ln w="12700">
              <a:solidFill>
                <a:srgbClr val="C00000">
                  <a:alpha val="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600" b="1" spc="90" baseline="0">
                  <a:solidFill>
                    <a:schemeClr val="bg1">
                      <a:alpha val="10000"/>
                    </a:schemeClr>
                  </a:solidFill>
                  <a:latin typeface="+mj-lt"/>
                </a:rPr>
                <a:t>SECRET</a:t>
              </a:r>
            </a:p>
          </p:txBody>
        </p:sp>
        <p:sp>
          <p:nvSpPr>
            <p:cNvPr id="125" name="Rectángulo 124">
              <a:extLst>
                <a:ext uri="{FF2B5EF4-FFF2-40B4-BE49-F238E27FC236}">
                  <a16:creationId xmlns:a16="http://schemas.microsoft.com/office/drawing/2014/main" id="{A0C14768-BC59-5BE1-F18C-179134318886}"/>
                </a:ext>
              </a:extLst>
            </p:cNvPr>
            <p:cNvSpPr/>
            <p:nvPr userDrawn="1"/>
          </p:nvSpPr>
          <p:spPr>
            <a:xfrm>
              <a:off x="6121399" y="3115661"/>
              <a:ext cx="971550" cy="180000"/>
            </a:xfrm>
            <a:prstGeom prst="rect">
              <a:avLst/>
            </a:prstGeom>
            <a:solidFill>
              <a:schemeClr val="accent6">
                <a:alpha val="0"/>
              </a:schemeClr>
            </a:solidFill>
            <a:ln w="12700">
              <a:solidFill>
                <a:schemeClr val="accent6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600" b="1" spc="90" baseline="0">
                  <a:solidFill>
                    <a:schemeClr val="bg1">
                      <a:alpha val="10000"/>
                    </a:schemeClr>
                  </a:solidFill>
                  <a:latin typeface="+mj-lt"/>
                </a:rPr>
                <a:t>CONFIDENTIAL</a:t>
              </a:r>
            </a:p>
          </p:txBody>
        </p:sp>
        <p:sp>
          <p:nvSpPr>
            <p:cNvPr id="126" name="Rectángulo 125">
              <a:extLst>
                <a:ext uri="{FF2B5EF4-FFF2-40B4-BE49-F238E27FC236}">
                  <a16:creationId xmlns:a16="http://schemas.microsoft.com/office/drawing/2014/main" id="{3210DE1D-D02E-BB3B-3A0B-C47A2B891EC0}"/>
                </a:ext>
              </a:extLst>
            </p:cNvPr>
            <p:cNvSpPr/>
            <p:nvPr userDrawn="1"/>
          </p:nvSpPr>
          <p:spPr>
            <a:xfrm>
              <a:off x="5099049" y="3115661"/>
              <a:ext cx="971550" cy="1800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600" b="1" spc="90" baseline="0">
                  <a:solidFill>
                    <a:schemeClr val="bg1"/>
                  </a:solidFill>
                  <a:latin typeface="+mj-lt"/>
                </a:rPr>
                <a:t>INTERNAL</a:t>
              </a:r>
            </a:p>
          </p:txBody>
        </p:sp>
        <p:sp>
          <p:nvSpPr>
            <p:cNvPr id="127" name="Rectángulo 126">
              <a:extLst>
                <a:ext uri="{FF2B5EF4-FFF2-40B4-BE49-F238E27FC236}">
                  <a16:creationId xmlns:a16="http://schemas.microsoft.com/office/drawing/2014/main" id="{09891639-D15D-7740-43DC-17A9775C8F00}"/>
                </a:ext>
              </a:extLst>
            </p:cNvPr>
            <p:cNvSpPr/>
            <p:nvPr userDrawn="1"/>
          </p:nvSpPr>
          <p:spPr>
            <a:xfrm>
              <a:off x="4076699" y="3115661"/>
              <a:ext cx="971550" cy="180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>
              <a:solidFill>
                <a:schemeClr val="accent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600" b="1" spc="90" baseline="0">
                  <a:solidFill>
                    <a:schemeClr val="bg1">
                      <a:alpha val="10000"/>
                    </a:schemeClr>
                  </a:solidFill>
                  <a:latin typeface="+mj-lt"/>
                </a:rPr>
                <a:t>PUBLIC</a:t>
              </a:r>
            </a:p>
          </p:txBody>
        </p:sp>
      </p:grpSp>
      <p:grpSp>
        <p:nvGrpSpPr>
          <p:cNvPr id="128" name="Grupo 127">
            <a:extLst>
              <a:ext uri="{FF2B5EF4-FFF2-40B4-BE49-F238E27FC236}">
                <a16:creationId xmlns:a16="http://schemas.microsoft.com/office/drawing/2014/main" id="{066455AD-C611-42A1-9461-E60FBE7E6427}"/>
              </a:ext>
            </a:extLst>
          </p:cNvPr>
          <p:cNvGrpSpPr/>
          <p:nvPr userDrawn="1"/>
        </p:nvGrpSpPr>
        <p:grpSpPr>
          <a:xfrm>
            <a:off x="4076701" y="4080710"/>
            <a:ext cx="4038600" cy="180000"/>
            <a:chOff x="4076699" y="3115661"/>
            <a:chExt cx="4038600" cy="180000"/>
          </a:xfrm>
        </p:grpSpPr>
        <p:sp>
          <p:nvSpPr>
            <p:cNvPr id="129" name="Rectángulo 128">
              <a:extLst>
                <a:ext uri="{FF2B5EF4-FFF2-40B4-BE49-F238E27FC236}">
                  <a16:creationId xmlns:a16="http://schemas.microsoft.com/office/drawing/2014/main" id="{1B96B004-2D55-AF20-15DB-09C6B17FF823}"/>
                </a:ext>
              </a:extLst>
            </p:cNvPr>
            <p:cNvSpPr/>
            <p:nvPr userDrawn="1"/>
          </p:nvSpPr>
          <p:spPr>
            <a:xfrm>
              <a:off x="7143749" y="3115661"/>
              <a:ext cx="971550" cy="180000"/>
            </a:xfrm>
            <a:prstGeom prst="rect">
              <a:avLst/>
            </a:prstGeom>
            <a:solidFill>
              <a:srgbClr val="C00000">
                <a:alpha val="0"/>
              </a:srgbClr>
            </a:solidFill>
            <a:ln w="12700">
              <a:solidFill>
                <a:srgbClr val="C00000">
                  <a:alpha val="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600" b="1" spc="90" baseline="0">
                  <a:solidFill>
                    <a:schemeClr val="bg1">
                      <a:alpha val="10000"/>
                    </a:schemeClr>
                  </a:solidFill>
                  <a:latin typeface="+mj-lt"/>
                </a:rPr>
                <a:t>SECRET</a:t>
              </a:r>
            </a:p>
          </p:txBody>
        </p:sp>
        <p:sp>
          <p:nvSpPr>
            <p:cNvPr id="130" name="Rectángulo 129">
              <a:extLst>
                <a:ext uri="{FF2B5EF4-FFF2-40B4-BE49-F238E27FC236}">
                  <a16:creationId xmlns:a16="http://schemas.microsoft.com/office/drawing/2014/main" id="{A8668548-787C-E94D-D51E-FDAED3665EE2}"/>
                </a:ext>
              </a:extLst>
            </p:cNvPr>
            <p:cNvSpPr/>
            <p:nvPr userDrawn="1"/>
          </p:nvSpPr>
          <p:spPr>
            <a:xfrm>
              <a:off x="6121399" y="3115661"/>
              <a:ext cx="971550" cy="180000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600" b="1" spc="90" baseline="0">
                  <a:solidFill>
                    <a:schemeClr val="bg1"/>
                  </a:solidFill>
                  <a:latin typeface="+mj-lt"/>
                </a:rPr>
                <a:t>CONFIDENTIAL</a:t>
              </a:r>
            </a:p>
          </p:txBody>
        </p:sp>
        <p:sp>
          <p:nvSpPr>
            <p:cNvPr id="131" name="Rectángulo 130">
              <a:extLst>
                <a:ext uri="{FF2B5EF4-FFF2-40B4-BE49-F238E27FC236}">
                  <a16:creationId xmlns:a16="http://schemas.microsoft.com/office/drawing/2014/main" id="{AF283B7A-8ACC-4451-16C3-EB6010C0BBEC}"/>
                </a:ext>
              </a:extLst>
            </p:cNvPr>
            <p:cNvSpPr/>
            <p:nvPr userDrawn="1"/>
          </p:nvSpPr>
          <p:spPr>
            <a:xfrm>
              <a:off x="5099049" y="3115661"/>
              <a:ext cx="971550" cy="180000"/>
            </a:xfrm>
            <a:prstGeom prst="rect">
              <a:avLst/>
            </a:prstGeom>
            <a:solidFill>
              <a:schemeClr val="accent3">
                <a:alpha val="0"/>
              </a:schemeClr>
            </a:solidFill>
            <a:ln w="12700">
              <a:solidFill>
                <a:schemeClr val="accent3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600" b="1" spc="90" baseline="0">
                  <a:solidFill>
                    <a:schemeClr val="bg1">
                      <a:alpha val="10000"/>
                    </a:schemeClr>
                  </a:solidFill>
                  <a:latin typeface="+mj-lt"/>
                </a:rPr>
                <a:t>INTERNAL</a:t>
              </a:r>
            </a:p>
          </p:txBody>
        </p:sp>
        <p:sp>
          <p:nvSpPr>
            <p:cNvPr id="132" name="Rectángulo 131">
              <a:extLst>
                <a:ext uri="{FF2B5EF4-FFF2-40B4-BE49-F238E27FC236}">
                  <a16:creationId xmlns:a16="http://schemas.microsoft.com/office/drawing/2014/main" id="{6FB4E47E-063E-1A26-E961-10CE45F7229B}"/>
                </a:ext>
              </a:extLst>
            </p:cNvPr>
            <p:cNvSpPr/>
            <p:nvPr userDrawn="1"/>
          </p:nvSpPr>
          <p:spPr>
            <a:xfrm>
              <a:off x="4076699" y="3115661"/>
              <a:ext cx="971550" cy="180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>
              <a:solidFill>
                <a:schemeClr val="accent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600" b="1" spc="90" baseline="0">
                  <a:solidFill>
                    <a:schemeClr val="bg1">
                      <a:alpha val="10000"/>
                    </a:schemeClr>
                  </a:solidFill>
                  <a:latin typeface="+mj-lt"/>
                </a:rPr>
                <a:t>PUBLIC</a:t>
              </a:r>
            </a:p>
          </p:txBody>
        </p:sp>
      </p:grpSp>
      <p:grpSp>
        <p:nvGrpSpPr>
          <p:cNvPr id="133" name="Grupo 132">
            <a:extLst>
              <a:ext uri="{FF2B5EF4-FFF2-40B4-BE49-F238E27FC236}">
                <a16:creationId xmlns:a16="http://schemas.microsoft.com/office/drawing/2014/main" id="{B9C615F0-9F51-7353-94B1-89B56900FE9D}"/>
              </a:ext>
            </a:extLst>
          </p:cNvPr>
          <p:cNvGrpSpPr/>
          <p:nvPr userDrawn="1"/>
        </p:nvGrpSpPr>
        <p:grpSpPr>
          <a:xfrm>
            <a:off x="4076701" y="4590443"/>
            <a:ext cx="4038600" cy="180000"/>
            <a:chOff x="4076699" y="3115661"/>
            <a:chExt cx="4038600" cy="180000"/>
          </a:xfrm>
        </p:grpSpPr>
        <p:sp>
          <p:nvSpPr>
            <p:cNvPr id="134" name="Rectángulo 133">
              <a:extLst>
                <a:ext uri="{FF2B5EF4-FFF2-40B4-BE49-F238E27FC236}">
                  <a16:creationId xmlns:a16="http://schemas.microsoft.com/office/drawing/2014/main" id="{B89CEC73-A2F9-978A-ECC9-6D4570DEB8DB}"/>
                </a:ext>
              </a:extLst>
            </p:cNvPr>
            <p:cNvSpPr/>
            <p:nvPr userDrawn="1"/>
          </p:nvSpPr>
          <p:spPr>
            <a:xfrm>
              <a:off x="7143749" y="3115661"/>
              <a:ext cx="971550" cy="1800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600" b="1" spc="90" baseline="0">
                  <a:solidFill>
                    <a:schemeClr val="bg1"/>
                  </a:solidFill>
                  <a:latin typeface="+mj-lt"/>
                </a:rPr>
                <a:t>SECRET</a:t>
              </a:r>
            </a:p>
          </p:txBody>
        </p:sp>
        <p:sp>
          <p:nvSpPr>
            <p:cNvPr id="135" name="Rectángulo 134">
              <a:extLst>
                <a:ext uri="{FF2B5EF4-FFF2-40B4-BE49-F238E27FC236}">
                  <a16:creationId xmlns:a16="http://schemas.microsoft.com/office/drawing/2014/main" id="{9EF1C22A-6860-52F3-68C4-D06316D83BDA}"/>
                </a:ext>
              </a:extLst>
            </p:cNvPr>
            <p:cNvSpPr/>
            <p:nvPr userDrawn="1"/>
          </p:nvSpPr>
          <p:spPr>
            <a:xfrm>
              <a:off x="6121399" y="3115661"/>
              <a:ext cx="971550" cy="180000"/>
            </a:xfrm>
            <a:prstGeom prst="rect">
              <a:avLst/>
            </a:prstGeom>
            <a:solidFill>
              <a:schemeClr val="accent6">
                <a:alpha val="0"/>
              </a:schemeClr>
            </a:solidFill>
            <a:ln w="12700">
              <a:solidFill>
                <a:schemeClr val="accent6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600" b="1" spc="90" baseline="0">
                  <a:solidFill>
                    <a:schemeClr val="bg1">
                      <a:alpha val="10000"/>
                    </a:schemeClr>
                  </a:solidFill>
                  <a:latin typeface="+mj-lt"/>
                </a:rPr>
                <a:t>CONFIDENTIAL</a:t>
              </a:r>
            </a:p>
          </p:txBody>
        </p:sp>
        <p:sp>
          <p:nvSpPr>
            <p:cNvPr id="136" name="Rectángulo 135">
              <a:extLst>
                <a:ext uri="{FF2B5EF4-FFF2-40B4-BE49-F238E27FC236}">
                  <a16:creationId xmlns:a16="http://schemas.microsoft.com/office/drawing/2014/main" id="{562F06DC-F34D-FD4C-35F0-E979CE4D9B5E}"/>
                </a:ext>
              </a:extLst>
            </p:cNvPr>
            <p:cNvSpPr/>
            <p:nvPr userDrawn="1"/>
          </p:nvSpPr>
          <p:spPr>
            <a:xfrm>
              <a:off x="5099049" y="3115661"/>
              <a:ext cx="971550" cy="180000"/>
            </a:xfrm>
            <a:prstGeom prst="rect">
              <a:avLst/>
            </a:prstGeom>
            <a:solidFill>
              <a:schemeClr val="accent3">
                <a:alpha val="0"/>
              </a:schemeClr>
            </a:solidFill>
            <a:ln w="12700">
              <a:solidFill>
                <a:schemeClr val="accent3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600" b="1" spc="90" baseline="0">
                  <a:solidFill>
                    <a:schemeClr val="bg1">
                      <a:alpha val="10000"/>
                    </a:schemeClr>
                  </a:solidFill>
                  <a:latin typeface="+mj-lt"/>
                </a:rPr>
                <a:t>INTERNAL</a:t>
              </a:r>
            </a:p>
          </p:txBody>
        </p:sp>
        <p:sp>
          <p:nvSpPr>
            <p:cNvPr id="137" name="Rectángulo 136">
              <a:extLst>
                <a:ext uri="{FF2B5EF4-FFF2-40B4-BE49-F238E27FC236}">
                  <a16:creationId xmlns:a16="http://schemas.microsoft.com/office/drawing/2014/main" id="{A28B0780-69FA-6AED-3838-494782F26A1B}"/>
                </a:ext>
              </a:extLst>
            </p:cNvPr>
            <p:cNvSpPr/>
            <p:nvPr userDrawn="1"/>
          </p:nvSpPr>
          <p:spPr>
            <a:xfrm>
              <a:off x="4076699" y="3115661"/>
              <a:ext cx="971550" cy="180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>
              <a:solidFill>
                <a:schemeClr val="accent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600" b="1" spc="90" baseline="0">
                  <a:solidFill>
                    <a:schemeClr val="bg1">
                      <a:alpha val="10000"/>
                    </a:schemeClr>
                  </a:solidFill>
                  <a:latin typeface="+mj-lt"/>
                </a:rPr>
                <a:t>PUBLIC</a:t>
              </a:r>
            </a:p>
          </p:txBody>
        </p:sp>
      </p:grpSp>
      <p:sp>
        <p:nvSpPr>
          <p:cNvPr id="139" name="CuadroTexto 138">
            <a:extLst>
              <a:ext uri="{FF2B5EF4-FFF2-40B4-BE49-F238E27FC236}">
                <a16:creationId xmlns:a16="http://schemas.microsoft.com/office/drawing/2014/main" id="{5891752B-3C4E-5EC2-A842-B842EDBC0949}"/>
              </a:ext>
            </a:extLst>
          </p:cNvPr>
          <p:cNvSpPr txBox="1"/>
          <p:nvPr userDrawn="1"/>
        </p:nvSpPr>
        <p:spPr>
          <a:xfrm>
            <a:off x="3469482" y="1973258"/>
            <a:ext cx="5253037" cy="7533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sz="1400" b="1">
                <a:solidFill>
                  <a:srgbClr val="202C35"/>
                </a:solidFill>
                <a:latin typeface="Futura Md BT" panose="020B0602020204020303" pitchFamily="34" charset="0"/>
              </a:rPr>
              <a:t>Para añadir clasificación de contenido</a:t>
            </a:r>
            <a:r>
              <a:rPr lang="es-ES" sz="1400">
                <a:solidFill>
                  <a:srgbClr val="202C35"/>
                </a:solidFill>
                <a:latin typeface="Futura Bk BT" panose="020B0502020204020303" pitchFamily="34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s-ES" sz="1400">
                <a:solidFill>
                  <a:srgbClr val="202C35"/>
                </a:solidFill>
                <a:latin typeface="Futura Bk BT" panose="020B0502020204020303" pitchFamily="34" charset="0"/>
              </a:rPr>
              <a:t>Ir a </a:t>
            </a:r>
            <a:r>
              <a:rPr lang="es-ES" sz="1400" u="sng">
                <a:solidFill>
                  <a:srgbClr val="202C35"/>
                </a:solidFill>
                <a:latin typeface="Futura Bk BT" panose="020B0502020204020303" pitchFamily="34" charset="0"/>
              </a:rPr>
              <a:t>Vista/Patrón de diapositivas</a:t>
            </a:r>
            <a:r>
              <a:rPr lang="es-ES" sz="1400">
                <a:solidFill>
                  <a:srgbClr val="202C35"/>
                </a:solidFill>
                <a:latin typeface="Futura Bk BT" panose="020B0502020204020303" pitchFamily="34" charset="0"/>
              </a:rPr>
              <a:t>, copiar el grupo de casillas y pegar en el patrón de diapositivas principal (diapositiva superior). </a:t>
            </a:r>
          </a:p>
        </p:txBody>
      </p:sp>
    </p:spTree>
    <p:extLst>
      <p:ext uri="{BB962C8B-B14F-4D97-AF65-F5344CB8AC3E}">
        <p14:creationId xmlns:p14="http://schemas.microsoft.com/office/powerpoint/2010/main" val="33346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ás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44B44-380F-7940-DF80-C321B98FE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2" y="445012"/>
            <a:ext cx="10332244" cy="246221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Haz clic para insertar un título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8A8C2FA2-5DFF-EFDE-1051-6775B4A118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232" y="1257301"/>
            <a:ext cx="11539537" cy="43433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/>
            </a:lvl1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72780B0-CAEA-05FB-C1BA-A4ACF415CCA1}"/>
              </a:ext>
            </a:extLst>
          </p:cNvPr>
          <p:cNvCxnSpPr>
            <a:cxnSpLocks/>
          </p:cNvCxnSpPr>
          <p:nvPr userDrawn="1"/>
        </p:nvCxnSpPr>
        <p:spPr>
          <a:xfrm>
            <a:off x="326232" y="6312029"/>
            <a:ext cx="11539537" cy="0"/>
          </a:xfrm>
          <a:prstGeom prst="line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áfico 3">
            <a:extLst>
              <a:ext uri="{FF2B5EF4-FFF2-40B4-BE49-F238E27FC236}">
                <a16:creationId xmlns:a16="http://schemas.microsoft.com/office/drawing/2014/main" id="{62CDD517-CCDF-5925-D63F-1B23242096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962"/>
            <a:ext cx="956643" cy="478322"/>
          </a:xfrm>
          <a:prstGeom prst="rect">
            <a:avLst/>
          </a:prstGeom>
        </p:spPr>
      </p:pic>
      <p:sp>
        <p:nvSpPr>
          <p:cNvPr id="7" name="Marcador de número de diapositiva 2">
            <a:extLst>
              <a:ext uri="{FF2B5EF4-FFF2-40B4-BE49-F238E27FC236}">
                <a16:creationId xmlns:a16="http://schemas.microsoft.com/office/drawing/2014/main" id="{9AD13E5C-BC01-F479-597B-E52B925AD1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7DC87141-0F4A-FA0C-3D6D-8AAEB57D30E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98DAE3-1A7D-48C1-AE7F-1C7B1C58801D}" type="datetime1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t>30/10/2023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4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1768242" y="4769258"/>
            <a:ext cx="8655517" cy="6093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lnSpc>
                <a:spcPct val="90000"/>
              </a:lnSpc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s-ES"/>
              <a:t>Haz clic para insertar un título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768242" y="5479386"/>
            <a:ext cx="8655517" cy="270074"/>
          </a:xfrm>
        </p:spPr>
        <p:txBody>
          <a:bodyPr anchor="t">
            <a:spAutoFit/>
          </a:bodyPr>
          <a:lstStyle>
            <a:lvl1pPr marL="0" indent="0" algn="ctr">
              <a:buNone/>
              <a:defRPr sz="16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s-ES"/>
              <a:t>HAZ CLIC PARA AÑADIR UN SUBTÍTULO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FAAF9D15-DF80-E1B1-A03D-6361437FD9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8224" y="822124"/>
            <a:ext cx="3515552" cy="1761277"/>
          </a:xfrm>
          <a:prstGeom prst="rect">
            <a:avLst/>
          </a:prstGeom>
        </p:spPr>
      </p:pic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74F7212C-C494-4C63-E135-AF4DEAF9EA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fld id="{E4FCB7C3-CEA7-4277-BDCD-C647F03288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C8712EC6-D10C-0B18-2C49-A645768DB48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F0367D3A-2A76-4F81-8D72-236A2C273F27}" type="datetime1">
              <a:rPr lang="es-ES" smtClean="0"/>
              <a:pPr/>
              <a:t>30/10/2023</a:t>
            </a:fld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51AD0B9-E9F4-64B5-BEF9-7B2A738DE57B}"/>
              </a:ext>
            </a:extLst>
          </p:cNvPr>
          <p:cNvCxnSpPr>
            <a:cxnSpLocks/>
          </p:cNvCxnSpPr>
          <p:nvPr userDrawn="1"/>
        </p:nvCxnSpPr>
        <p:spPr>
          <a:xfrm>
            <a:off x="326232" y="6312029"/>
            <a:ext cx="11539537" cy="0"/>
          </a:xfrm>
          <a:prstGeom prst="line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8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alternati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658D343-FBCD-7428-EDF8-D0D1BB7BA236}"/>
              </a:ext>
            </a:extLst>
          </p:cNvPr>
          <p:cNvCxnSpPr>
            <a:cxnSpLocks/>
          </p:cNvCxnSpPr>
          <p:nvPr userDrawn="1"/>
        </p:nvCxnSpPr>
        <p:spPr>
          <a:xfrm>
            <a:off x="326232" y="6312029"/>
            <a:ext cx="11539537" cy="0"/>
          </a:xfrm>
          <a:prstGeom prst="line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número de diapositiva 2">
            <a:extLst>
              <a:ext uri="{FF2B5EF4-FFF2-40B4-BE49-F238E27FC236}">
                <a16:creationId xmlns:a16="http://schemas.microsoft.com/office/drawing/2014/main" id="{960F0FF4-8B5A-BF0B-2847-1A5A200E08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4FCB7C3-CEA7-4277-BDCD-C647F03288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7EE6F84B-8B46-BA02-09CC-ED1DC22D3F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F0367D3A-2A76-4F81-8D72-236A2C273F27}" type="datetime1">
              <a:rPr lang="es-ES" smtClean="0"/>
              <a:pPr/>
              <a:t>30/10/2023</a:t>
            </a:fld>
            <a:endParaRPr lang="es-ES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0ABCAF-4B19-06FA-54D7-FF2204B44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242" y="4769258"/>
            <a:ext cx="8655517" cy="6093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lnSpc>
                <a:spcPct val="90000"/>
              </a:lnSpc>
              <a:defRPr sz="44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s-ES"/>
              <a:t>Haz clic para insertar un título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46D8A5F2-F4CC-9ED9-3ACD-DDF0EE82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8242" y="5479386"/>
            <a:ext cx="8655517" cy="270074"/>
          </a:xfrm>
        </p:spPr>
        <p:txBody>
          <a:bodyPr anchor="t">
            <a:spAutoFit/>
          </a:bodyPr>
          <a:lstStyle>
            <a:lvl1pPr marL="0" indent="0" algn="ctr">
              <a:buNone/>
              <a:defRPr sz="16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s-ES"/>
              <a:t>HAZ CLIC PARA AÑADIR UN SUBTÍTULO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5F5C1D25-03BC-DF42-9740-DE882A160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8224" y="822124"/>
            <a:ext cx="3522551" cy="17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9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ás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44B44-380F-7940-DF80-C321B98FE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2" y="445012"/>
            <a:ext cx="10332244" cy="246221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Haz clic para insertar un título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8A8C2FA2-5DFF-EFDE-1051-6775B4A118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232" y="1257301"/>
            <a:ext cx="11539537" cy="43433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/>
            </a:lvl1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72780B0-CAEA-05FB-C1BA-A4ACF415CCA1}"/>
              </a:ext>
            </a:extLst>
          </p:cNvPr>
          <p:cNvCxnSpPr>
            <a:cxnSpLocks/>
          </p:cNvCxnSpPr>
          <p:nvPr userDrawn="1"/>
        </p:nvCxnSpPr>
        <p:spPr>
          <a:xfrm>
            <a:off x="326232" y="6312029"/>
            <a:ext cx="11539537" cy="0"/>
          </a:xfrm>
          <a:prstGeom prst="line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áfico 3">
            <a:extLst>
              <a:ext uri="{FF2B5EF4-FFF2-40B4-BE49-F238E27FC236}">
                <a16:creationId xmlns:a16="http://schemas.microsoft.com/office/drawing/2014/main" id="{62CDD517-CCDF-5925-D63F-1B23242096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962"/>
            <a:ext cx="956643" cy="478322"/>
          </a:xfrm>
          <a:prstGeom prst="rect">
            <a:avLst/>
          </a:prstGeom>
        </p:spPr>
      </p:pic>
      <p:sp>
        <p:nvSpPr>
          <p:cNvPr id="7" name="Marcador de número de diapositiva 2">
            <a:extLst>
              <a:ext uri="{FF2B5EF4-FFF2-40B4-BE49-F238E27FC236}">
                <a16:creationId xmlns:a16="http://schemas.microsoft.com/office/drawing/2014/main" id="{9AD13E5C-BC01-F479-597B-E52B925AD1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4FCB7C3-CEA7-4277-BDCD-C647F03288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7DC87141-0F4A-FA0C-3D6D-8AAEB57D30E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F0367D3A-2A76-4F81-8D72-236A2C273F27}" type="datetime1">
              <a:rPr lang="es-ES" smtClean="0"/>
              <a:pPr/>
              <a:t>30/10/2023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0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3ECE17-5D41-5865-2A97-56840CF809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1" y="1127786"/>
            <a:ext cx="5035882" cy="861774"/>
          </a:xfrm>
        </p:spPr>
        <p:txBody>
          <a:bodyPr wrap="square" anchor="b">
            <a:spAutoFit/>
          </a:bodyPr>
          <a:lstStyle>
            <a:lvl1pPr>
              <a:defRPr sz="2800"/>
            </a:lvl1pPr>
          </a:lstStyle>
          <a:p>
            <a:r>
              <a:rPr lang="es-ES"/>
              <a:t>Haz clic para insertar un título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EE9E658-287A-AEEE-1E78-3529C26CB8A9}"/>
              </a:ext>
            </a:extLst>
          </p:cNvPr>
          <p:cNvCxnSpPr>
            <a:cxnSpLocks/>
          </p:cNvCxnSpPr>
          <p:nvPr userDrawn="1"/>
        </p:nvCxnSpPr>
        <p:spPr>
          <a:xfrm>
            <a:off x="326232" y="6312029"/>
            <a:ext cx="5035881" cy="0"/>
          </a:xfrm>
          <a:prstGeom prst="line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297A0185-B982-1853-C014-DD20D4D37C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232" y="2162275"/>
            <a:ext cx="5035881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/>
            </a:lvl1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E46F7390-B4F9-29BD-927E-5E020A8E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962"/>
            <a:ext cx="956643" cy="478322"/>
          </a:xfrm>
          <a:prstGeom prst="rect">
            <a:avLst/>
          </a:prstGeom>
        </p:spPr>
      </p:pic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FFD79ACA-1DF0-34EA-0356-7A99D145E7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4FCB7C3-CEA7-4277-BDCD-C647F03288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A2CCCF02-F559-9B6D-2CAC-0F6C85AF03B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F0367D3A-2A76-4F81-8D72-236A2C273F27}" type="datetime1">
              <a:rPr lang="es-ES" smtClean="0"/>
              <a:pPr/>
              <a:t>30/10/2023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19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EE9E658-287A-AEEE-1E78-3529C26CB8A9}"/>
              </a:ext>
            </a:extLst>
          </p:cNvPr>
          <p:cNvCxnSpPr>
            <a:cxnSpLocks/>
          </p:cNvCxnSpPr>
          <p:nvPr userDrawn="1"/>
        </p:nvCxnSpPr>
        <p:spPr>
          <a:xfrm>
            <a:off x="4237607" y="6312029"/>
            <a:ext cx="7628160" cy="0"/>
          </a:xfrm>
          <a:prstGeom prst="line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áfico 4">
            <a:extLst>
              <a:ext uri="{FF2B5EF4-FFF2-40B4-BE49-F238E27FC236}">
                <a16:creationId xmlns:a16="http://schemas.microsoft.com/office/drawing/2014/main" id="{937C6007-44E4-8CE6-8EB2-DCDCFADF11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962"/>
            <a:ext cx="956643" cy="478322"/>
          </a:xfrm>
          <a:prstGeom prst="rect">
            <a:avLst/>
          </a:prstGeom>
        </p:spPr>
      </p:pic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68314BA1-AD73-2C87-650F-F48B7F15D9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4FCB7C3-CEA7-4277-BDCD-C647F03288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F3C2A3DF-13E8-3F10-CEEF-34DECC3D42C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F0367D3A-2A76-4F81-8D72-236A2C273F27}" type="datetime1">
              <a:rPr lang="es-ES" smtClean="0"/>
              <a:pPr/>
              <a:t>30/10/2023</a:t>
            </a:fld>
            <a:endParaRPr lang="es-ES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04521638-98DE-9C67-002E-86DB9E9111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1" y="4913791"/>
            <a:ext cx="3716785" cy="861774"/>
          </a:xfrm>
        </p:spPr>
        <p:txBody>
          <a:bodyPr wrap="square" anchor="b">
            <a:spAutoFit/>
          </a:bodyPr>
          <a:lstStyle>
            <a:lvl1pPr>
              <a:defRPr sz="2800"/>
            </a:lvl1pPr>
          </a:lstStyle>
          <a:p>
            <a:r>
              <a:rPr lang="es-ES"/>
              <a:t>Haz clic para insertar un 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57860E54-A899-2F24-99B1-D4D5A0A0C4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37607" y="2162275"/>
            <a:ext cx="3716785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/>
            </a:lvl1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D47F8CA8-29E8-BDA4-E2EA-C9DDABD30E2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48982" y="2162275"/>
            <a:ext cx="3716785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/>
            </a:lvl1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265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3ECE17-5D41-5865-2A97-56840CF809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1" y="1127786"/>
            <a:ext cx="3716785" cy="861774"/>
          </a:xfrm>
        </p:spPr>
        <p:txBody>
          <a:bodyPr wrap="square" anchor="b">
            <a:spAutoFit/>
          </a:bodyPr>
          <a:lstStyle>
            <a:lvl1pPr>
              <a:defRPr sz="2800"/>
            </a:lvl1pPr>
          </a:lstStyle>
          <a:p>
            <a:r>
              <a:rPr lang="es-ES"/>
              <a:t>Haz clic para insertar un título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EE9E658-287A-AEEE-1E78-3529C26CB8A9}"/>
              </a:ext>
            </a:extLst>
          </p:cNvPr>
          <p:cNvCxnSpPr>
            <a:cxnSpLocks/>
          </p:cNvCxnSpPr>
          <p:nvPr userDrawn="1"/>
        </p:nvCxnSpPr>
        <p:spPr>
          <a:xfrm>
            <a:off x="326232" y="6312029"/>
            <a:ext cx="3716784" cy="0"/>
          </a:xfrm>
          <a:prstGeom prst="line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297A0185-B982-1853-C014-DD20D4D37C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233" y="2162275"/>
            <a:ext cx="3716785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/>
            </a:lvl1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E46F7390-B4F9-29BD-927E-5E020A8E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962"/>
            <a:ext cx="956643" cy="478322"/>
          </a:xfrm>
          <a:prstGeom prst="rect">
            <a:avLst/>
          </a:prstGeom>
        </p:spPr>
      </p:pic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FFD79ACA-1DF0-34EA-0356-7A99D145E7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4FCB7C3-CEA7-4277-BDCD-C647F03288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A2CCCF02-F559-9B6D-2CAC-0F6C85AF03B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F0367D3A-2A76-4F81-8D72-236A2C273F27}" type="datetime1">
              <a:rPr lang="es-ES" smtClean="0"/>
              <a:pPr/>
              <a:t>30/10/2023</a:t>
            </a:fld>
            <a:endParaRPr lang="es-ES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400B5428-95F5-4EF6-8115-192AFC80BD8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37607" y="2162275"/>
            <a:ext cx="3716785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/>
            </a:lvl1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CE9A3C8C-BFF4-9039-5845-08821539813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48982" y="2162275"/>
            <a:ext cx="3716785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/>
            </a:lvl1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040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8AB44A19-919F-F253-12AA-9917DC7858F1}"/>
              </a:ext>
            </a:extLst>
          </p:cNvPr>
          <p:cNvSpPr/>
          <p:nvPr userDrawn="1"/>
        </p:nvSpPr>
        <p:spPr>
          <a:xfrm>
            <a:off x="10564427" y="0"/>
            <a:ext cx="1627574" cy="6858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00">
              <a:solidFill>
                <a:schemeClr val="bg1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8AB3D-2E53-9D26-D1C0-97954464E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0" y="1564771"/>
            <a:ext cx="7198521" cy="430887"/>
          </a:xfrm>
        </p:spPr>
        <p:txBody>
          <a:bodyPr wrap="square" anchor="b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/>
              <a:t>Haz clic para insertar un título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9209A1B-F858-6556-2468-C38DE9C153E1}"/>
              </a:ext>
            </a:extLst>
          </p:cNvPr>
          <p:cNvCxnSpPr>
            <a:cxnSpLocks/>
          </p:cNvCxnSpPr>
          <p:nvPr userDrawn="1"/>
        </p:nvCxnSpPr>
        <p:spPr>
          <a:xfrm>
            <a:off x="326230" y="6312029"/>
            <a:ext cx="7198520" cy="0"/>
          </a:xfrm>
          <a:prstGeom prst="line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D50869C8-CE79-0AF4-AD61-9D5BA2B74B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230" y="2162275"/>
            <a:ext cx="7198520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9E497E1B-4AAB-F21C-D0A0-CAB0EF686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010"/>
            <a:ext cx="956643" cy="479274"/>
          </a:xfrm>
          <a:prstGeom prst="rect">
            <a:avLst/>
          </a:prstGeom>
        </p:spPr>
      </p:pic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75471AA3-A5BA-B2E8-759A-C2B88D0A65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4FCB7C3-CEA7-4277-BDCD-C647F03288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C6F53A66-1670-1E69-B951-DD722475CE1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F0367D3A-2A76-4F81-8D72-236A2C273F27}" type="datetime1">
              <a:rPr lang="es-ES" smtClean="0"/>
              <a:pPr/>
              <a:t>30/10/2023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640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C905B9E7-8236-616C-21D3-A8EC898D18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8201" y="1564771"/>
            <a:ext cx="7217568" cy="430887"/>
          </a:xfrm>
        </p:spPr>
        <p:txBody>
          <a:bodyPr wrap="square" anchor="b">
            <a:spAutoFit/>
          </a:bodyPr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/>
              <a:t>Haz clic para insertar un título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A73815A-947C-D19A-59CC-D3B23F801799}"/>
              </a:ext>
            </a:extLst>
          </p:cNvPr>
          <p:cNvCxnSpPr>
            <a:cxnSpLocks/>
          </p:cNvCxnSpPr>
          <p:nvPr userDrawn="1"/>
        </p:nvCxnSpPr>
        <p:spPr>
          <a:xfrm>
            <a:off x="4648200" y="6312029"/>
            <a:ext cx="7217567" cy="0"/>
          </a:xfrm>
          <a:prstGeom prst="line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AA9EA237-345B-927B-75E0-D6647763AF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48200" y="2162275"/>
            <a:ext cx="7217567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96BA83A0-EEEA-9480-C4F3-001452EE1A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962"/>
            <a:ext cx="956643" cy="478322"/>
          </a:xfrm>
          <a:prstGeom prst="rect">
            <a:avLst/>
          </a:prstGeom>
        </p:spPr>
      </p:pic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AAE68ECD-7912-C389-768A-29291A226B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4FCB7C3-CEA7-4277-BDCD-C647F03288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6C91A19-51BA-CAD5-E60D-240220D12731}"/>
              </a:ext>
            </a:extLst>
          </p:cNvPr>
          <p:cNvSpPr/>
          <p:nvPr userDrawn="1"/>
        </p:nvSpPr>
        <p:spPr>
          <a:xfrm>
            <a:off x="0" y="0"/>
            <a:ext cx="1627574" cy="6858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00">
              <a:solidFill>
                <a:schemeClr val="bg1"/>
              </a:solidFill>
            </a:endParaRPr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id="{770C8658-BFFB-C181-0BEF-0396C3418A2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F0367D3A-2A76-4F81-8D72-236A2C273F27}" type="datetime1">
              <a:rPr lang="es-ES" smtClean="0"/>
              <a:pPr/>
              <a:t>30/10/2023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06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1077CAD-A11C-E761-84BA-05E895331CEF}"/>
              </a:ext>
            </a:extLst>
          </p:cNvPr>
          <p:cNvSpPr/>
          <p:nvPr userDrawn="1"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0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3ECE17-5D41-5865-2A97-56840CF809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1" y="1127786"/>
            <a:ext cx="3331370" cy="861774"/>
          </a:xfrm>
        </p:spPr>
        <p:txBody>
          <a:bodyPr wrap="square" anchor="b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/>
              <a:t>Haz clic para insertar un título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EE9E658-287A-AEEE-1E78-3529C26CB8A9}"/>
              </a:ext>
            </a:extLst>
          </p:cNvPr>
          <p:cNvCxnSpPr>
            <a:cxnSpLocks/>
          </p:cNvCxnSpPr>
          <p:nvPr userDrawn="1"/>
        </p:nvCxnSpPr>
        <p:spPr>
          <a:xfrm>
            <a:off x="326230" y="6312029"/>
            <a:ext cx="3331370" cy="0"/>
          </a:xfrm>
          <a:prstGeom prst="line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297A0185-B982-1853-C014-DD20D4D37C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230" y="2162275"/>
            <a:ext cx="3331370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8ACCC1E7-4E63-D7D7-8A1E-B38F5CEB876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286231" y="1127785"/>
            <a:ext cx="7579536" cy="464778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42C4967-4FD0-5F57-5036-0804019B87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962"/>
            <a:ext cx="956643" cy="478322"/>
          </a:xfrm>
          <a:prstGeom prst="rect">
            <a:avLst/>
          </a:prstGeom>
        </p:spPr>
      </p:pic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BAAE9023-EAFC-7070-C293-E58042CFE5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4FCB7C3-CEA7-4277-BDCD-C647F03288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0DC2A95D-25FC-1098-1009-78FA5FB4706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F0367D3A-2A76-4F81-8D72-236A2C273F27}" type="datetime1">
              <a:rPr lang="es-ES" smtClean="0"/>
              <a:pPr/>
              <a:t>30/10/2023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33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5D4169D-304F-E3E7-F40E-19E402657717}"/>
              </a:ext>
            </a:extLst>
          </p:cNvPr>
          <p:cNvSpPr/>
          <p:nvPr userDrawn="1"/>
        </p:nvSpPr>
        <p:spPr>
          <a:xfrm flipH="1">
            <a:off x="8633012" y="0"/>
            <a:ext cx="3558988" cy="6858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00">
              <a:solidFill>
                <a:schemeClr val="bg1"/>
              </a:solidFill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A03FAF0-9283-47F3-1323-64355C812DC6}"/>
              </a:ext>
            </a:extLst>
          </p:cNvPr>
          <p:cNvCxnSpPr>
            <a:cxnSpLocks/>
          </p:cNvCxnSpPr>
          <p:nvPr userDrawn="1"/>
        </p:nvCxnSpPr>
        <p:spPr>
          <a:xfrm>
            <a:off x="8973671" y="6312029"/>
            <a:ext cx="2892098" cy="0"/>
          </a:xfrm>
          <a:prstGeom prst="line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>
            <a:extLst>
              <a:ext uri="{FF2B5EF4-FFF2-40B4-BE49-F238E27FC236}">
                <a16:creationId xmlns:a16="http://schemas.microsoft.com/office/drawing/2014/main" id="{39F6DD2B-8D8D-66DC-FD20-CEC0AC14E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0" y="1558673"/>
            <a:ext cx="5769768" cy="430887"/>
          </a:xfrm>
        </p:spPr>
        <p:txBody>
          <a:bodyPr wrap="square" anchor="b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/>
              <a:t>Haz clic para insertar un título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CA2C7DCF-E134-ACEC-7F52-D08BF5A14A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232" y="2162275"/>
            <a:ext cx="5769768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Marcador de contenido 15">
            <a:extLst>
              <a:ext uri="{FF2B5EF4-FFF2-40B4-BE49-F238E27FC236}">
                <a16:creationId xmlns:a16="http://schemas.microsoft.com/office/drawing/2014/main" id="{5B440127-6FB2-414B-AC28-88C6E7AD445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973671" y="2162275"/>
            <a:ext cx="2892096" cy="361329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6928A088-76FC-8A37-3AFA-410396F99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010"/>
            <a:ext cx="956643" cy="479274"/>
          </a:xfrm>
          <a:prstGeom prst="rect">
            <a:avLst/>
          </a:prstGeom>
        </p:spPr>
      </p:pic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8681F46-C94D-4905-A0A3-14FE61BF77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4FCB7C3-CEA7-4277-BDCD-C647F03288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425DA7FF-17F7-DC7F-6E0C-47361FEDBFA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F0367D3A-2A76-4F81-8D72-236A2C273F27}" type="datetime1">
              <a:rPr lang="es-ES" smtClean="0"/>
              <a:pPr/>
              <a:t>30/10/2023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595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3ECE17-5D41-5865-2A97-56840CF809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1" y="1127786"/>
            <a:ext cx="5035882" cy="861774"/>
          </a:xfrm>
        </p:spPr>
        <p:txBody>
          <a:bodyPr wrap="square" anchor="b">
            <a:spAutoFit/>
          </a:bodyPr>
          <a:lstStyle>
            <a:lvl1pPr>
              <a:defRPr sz="2800"/>
            </a:lvl1pPr>
          </a:lstStyle>
          <a:p>
            <a:r>
              <a:rPr lang="es-ES"/>
              <a:t>Haz clic para insertar un título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EE9E658-287A-AEEE-1E78-3529C26CB8A9}"/>
              </a:ext>
            </a:extLst>
          </p:cNvPr>
          <p:cNvCxnSpPr>
            <a:cxnSpLocks/>
          </p:cNvCxnSpPr>
          <p:nvPr userDrawn="1"/>
        </p:nvCxnSpPr>
        <p:spPr>
          <a:xfrm>
            <a:off x="326232" y="6312029"/>
            <a:ext cx="5035881" cy="0"/>
          </a:xfrm>
          <a:prstGeom prst="line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297A0185-B982-1853-C014-DD20D4D37C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232" y="2162275"/>
            <a:ext cx="5035881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/>
            </a:lvl1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E46F7390-B4F9-29BD-927E-5E020A8E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962"/>
            <a:ext cx="956643" cy="478322"/>
          </a:xfrm>
          <a:prstGeom prst="rect">
            <a:avLst/>
          </a:prstGeom>
        </p:spPr>
      </p:pic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FFD79ACA-1DF0-34EA-0356-7A99D145E7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A2CCCF02-F559-9B6D-2CAC-0F6C85AF03B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DA79D-F2AB-4E07-B668-F5644C436A3B}" type="datetime1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t>30/10/2023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0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8652140-0B52-1515-CB9A-A6FEB5EC5A59}"/>
              </a:ext>
            </a:extLst>
          </p:cNvPr>
          <p:cNvSpPr/>
          <p:nvPr userDrawn="1"/>
        </p:nvSpPr>
        <p:spPr>
          <a:xfrm flipV="1"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00">
              <a:solidFill>
                <a:schemeClr val="bg1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8AB3D-2E53-9D26-D1C0-97954464E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1" y="2703598"/>
            <a:ext cx="6503196" cy="430887"/>
          </a:xfrm>
        </p:spPr>
        <p:txBody>
          <a:bodyPr wrap="square" anchor="b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/>
              <a:t>Haz clic para insertar un título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9209A1B-F858-6556-2468-C38DE9C153E1}"/>
              </a:ext>
            </a:extLst>
          </p:cNvPr>
          <p:cNvCxnSpPr>
            <a:cxnSpLocks/>
          </p:cNvCxnSpPr>
          <p:nvPr userDrawn="1"/>
        </p:nvCxnSpPr>
        <p:spPr>
          <a:xfrm>
            <a:off x="326230" y="6312029"/>
            <a:ext cx="6503195" cy="0"/>
          </a:xfrm>
          <a:prstGeom prst="line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D50869C8-CE79-0AF4-AD61-9D5BA2B74B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230" y="3705225"/>
            <a:ext cx="6503195" cy="207033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0791FC9F-2BB4-2915-26B8-F010F176E3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010"/>
            <a:ext cx="956643" cy="479274"/>
          </a:xfrm>
          <a:prstGeom prst="rect">
            <a:avLst/>
          </a:prstGeom>
        </p:spPr>
      </p:pic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3A367468-F343-F099-FC98-8206E82CC4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4FCB7C3-CEA7-4277-BDCD-C647F03288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E4828321-2411-4D52-76B1-EC58D81521A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F0367D3A-2A76-4F81-8D72-236A2C273F27}" type="datetime1">
              <a:rPr lang="es-ES" smtClean="0"/>
              <a:pPr/>
              <a:t>30/10/2023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18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ía 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3ECE17-5D41-5865-2A97-56840CF809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1" y="1127786"/>
            <a:ext cx="3716785" cy="861774"/>
          </a:xfrm>
        </p:spPr>
        <p:txBody>
          <a:bodyPr wrap="square" anchor="b">
            <a:spAutoFit/>
          </a:bodyPr>
          <a:lstStyle>
            <a:lvl1pPr>
              <a:defRPr sz="2800"/>
            </a:lvl1pPr>
          </a:lstStyle>
          <a:p>
            <a:r>
              <a:rPr lang="es-ES"/>
              <a:t>Haz clic para insertar un título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EE9E658-287A-AEEE-1E78-3529C26CB8A9}"/>
              </a:ext>
            </a:extLst>
          </p:cNvPr>
          <p:cNvCxnSpPr>
            <a:cxnSpLocks/>
          </p:cNvCxnSpPr>
          <p:nvPr userDrawn="1"/>
        </p:nvCxnSpPr>
        <p:spPr>
          <a:xfrm>
            <a:off x="2276807" y="6312029"/>
            <a:ext cx="7638386" cy="0"/>
          </a:xfrm>
          <a:prstGeom prst="line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áfico 4">
            <a:extLst>
              <a:ext uri="{FF2B5EF4-FFF2-40B4-BE49-F238E27FC236}">
                <a16:creationId xmlns:a16="http://schemas.microsoft.com/office/drawing/2014/main" id="{E46F7390-B4F9-29BD-927E-5E020A8E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962"/>
            <a:ext cx="956643" cy="478322"/>
          </a:xfrm>
          <a:prstGeom prst="rect">
            <a:avLst/>
          </a:prstGeom>
        </p:spPr>
      </p:pic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FFD79ACA-1DF0-34EA-0356-7A99D145E7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4FCB7C3-CEA7-4277-BDCD-C647F03288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A2CCCF02-F559-9B6D-2CAC-0F6C85AF03B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F0367D3A-2A76-4F81-8D72-236A2C273F27}" type="datetime1">
              <a:rPr lang="es-ES" smtClean="0"/>
              <a:pPr/>
              <a:t>30/10/2023</a:t>
            </a:fld>
            <a:endParaRPr lang="es-ES"/>
          </a:p>
        </p:txBody>
      </p:sp>
      <p:sp>
        <p:nvSpPr>
          <p:cNvPr id="3" name="Marcador de posición de imagen 6">
            <a:extLst>
              <a:ext uri="{FF2B5EF4-FFF2-40B4-BE49-F238E27FC236}">
                <a16:creationId xmlns:a16="http://schemas.microsoft.com/office/drawing/2014/main" id="{CF1EA9BC-F5D1-7CCB-2FF1-F383B671476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6230" y="2149816"/>
            <a:ext cx="1786655" cy="1785600"/>
          </a:xfrm>
          <a:solidFill>
            <a:schemeClr val="accent3"/>
          </a:solidFill>
        </p:spPr>
        <p:txBody>
          <a:bodyPr lIns="144000" tIns="144000" rIns="144000" bIns="144000" anchor="b"/>
          <a:lstStyle>
            <a:lvl1pPr algn="ctr">
              <a:defRPr/>
            </a:lvl1pPr>
          </a:lstStyle>
          <a:p>
            <a:r>
              <a:rPr lang="es-ES"/>
              <a:t>Haz clic para añadir una imagen</a:t>
            </a:r>
          </a:p>
        </p:txBody>
      </p:sp>
      <p:sp>
        <p:nvSpPr>
          <p:cNvPr id="9" name="Marcador de posición de imagen 6">
            <a:extLst>
              <a:ext uri="{FF2B5EF4-FFF2-40B4-BE49-F238E27FC236}">
                <a16:creationId xmlns:a16="http://schemas.microsoft.com/office/drawing/2014/main" id="{D503AC2F-A031-24C1-BE2F-7873B2EE72A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76807" y="2149816"/>
            <a:ext cx="1786655" cy="1785600"/>
          </a:xfrm>
          <a:solidFill>
            <a:schemeClr val="accent3"/>
          </a:solidFill>
        </p:spPr>
        <p:txBody>
          <a:bodyPr lIns="144000" tIns="144000" rIns="144000" bIns="144000" anchor="b"/>
          <a:lstStyle>
            <a:lvl1pPr algn="ctr">
              <a:defRPr/>
            </a:lvl1pPr>
          </a:lstStyle>
          <a:p>
            <a:r>
              <a:rPr lang="es-ES"/>
              <a:t>Haz clic para añadir una imagen</a:t>
            </a:r>
          </a:p>
        </p:txBody>
      </p:sp>
      <p:sp>
        <p:nvSpPr>
          <p:cNvPr id="12" name="Marcador de posición de imagen 6">
            <a:extLst>
              <a:ext uri="{FF2B5EF4-FFF2-40B4-BE49-F238E27FC236}">
                <a16:creationId xmlns:a16="http://schemas.microsoft.com/office/drawing/2014/main" id="{035C8789-B959-21F2-83E3-3F1C521C856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27384" y="2149816"/>
            <a:ext cx="1786655" cy="1785600"/>
          </a:xfrm>
          <a:solidFill>
            <a:schemeClr val="accent3"/>
          </a:solidFill>
        </p:spPr>
        <p:txBody>
          <a:bodyPr lIns="144000" tIns="144000" rIns="144000" bIns="144000" anchor="b"/>
          <a:lstStyle>
            <a:lvl1pPr algn="ctr">
              <a:defRPr/>
            </a:lvl1pPr>
          </a:lstStyle>
          <a:p>
            <a:r>
              <a:rPr lang="es-ES"/>
              <a:t>Haz clic para añadir una imagen</a:t>
            </a:r>
          </a:p>
        </p:txBody>
      </p:sp>
      <p:sp>
        <p:nvSpPr>
          <p:cNvPr id="13" name="Marcador de posición de imagen 6">
            <a:extLst>
              <a:ext uri="{FF2B5EF4-FFF2-40B4-BE49-F238E27FC236}">
                <a16:creationId xmlns:a16="http://schemas.microsoft.com/office/drawing/2014/main" id="{F638F501-1837-1111-6D96-4F764A05315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77961" y="2149816"/>
            <a:ext cx="1786655" cy="1785600"/>
          </a:xfrm>
          <a:solidFill>
            <a:schemeClr val="accent3"/>
          </a:solidFill>
        </p:spPr>
        <p:txBody>
          <a:bodyPr lIns="144000" tIns="144000" rIns="144000" bIns="144000" anchor="b"/>
          <a:lstStyle>
            <a:lvl1pPr algn="ctr">
              <a:defRPr/>
            </a:lvl1pPr>
          </a:lstStyle>
          <a:p>
            <a:r>
              <a:rPr lang="es-ES"/>
              <a:t>Haz clic para añadir una imagen</a:t>
            </a:r>
          </a:p>
        </p:txBody>
      </p:sp>
      <p:sp>
        <p:nvSpPr>
          <p:cNvPr id="14" name="Marcador de posición de imagen 6">
            <a:extLst>
              <a:ext uri="{FF2B5EF4-FFF2-40B4-BE49-F238E27FC236}">
                <a16:creationId xmlns:a16="http://schemas.microsoft.com/office/drawing/2014/main" id="{2A8EAEE0-43C1-7094-0279-CDBB2E878B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28538" y="2149816"/>
            <a:ext cx="1786655" cy="1785600"/>
          </a:xfrm>
          <a:solidFill>
            <a:schemeClr val="accent3"/>
          </a:solidFill>
        </p:spPr>
        <p:txBody>
          <a:bodyPr lIns="144000" tIns="144000" rIns="144000" bIns="144000" anchor="b"/>
          <a:lstStyle>
            <a:lvl1pPr algn="ctr">
              <a:defRPr/>
            </a:lvl1pPr>
          </a:lstStyle>
          <a:p>
            <a:r>
              <a:rPr lang="es-ES"/>
              <a:t>Haz clic para añadir una imagen</a:t>
            </a:r>
          </a:p>
        </p:txBody>
      </p:sp>
      <p:sp>
        <p:nvSpPr>
          <p:cNvPr id="15" name="Marcador de posición de imagen 6">
            <a:extLst>
              <a:ext uri="{FF2B5EF4-FFF2-40B4-BE49-F238E27FC236}">
                <a16:creationId xmlns:a16="http://schemas.microsoft.com/office/drawing/2014/main" id="{C7AFA02F-F0C8-58E5-5CC1-D0BE40A61C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079115" y="2149816"/>
            <a:ext cx="1786655" cy="1785600"/>
          </a:xfrm>
          <a:solidFill>
            <a:schemeClr val="accent3"/>
          </a:solidFill>
        </p:spPr>
        <p:txBody>
          <a:bodyPr lIns="144000" tIns="144000" rIns="144000" bIns="144000" anchor="b"/>
          <a:lstStyle>
            <a:lvl1pPr algn="ctr">
              <a:defRPr/>
            </a:lvl1pPr>
          </a:lstStyle>
          <a:p>
            <a:r>
              <a:rPr lang="es-ES"/>
              <a:t>Haz clic para añadir una imagen</a:t>
            </a:r>
          </a:p>
        </p:txBody>
      </p:sp>
      <p:sp>
        <p:nvSpPr>
          <p:cNvPr id="16" name="Marcador de posición de imagen 6">
            <a:extLst>
              <a:ext uri="{FF2B5EF4-FFF2-40B4-BE49-F238E27FC236}">
                <a16:creationId xmlns:a16="http://schemas.microsoft.com/office/drawing/2014/main" id="{1EC58E08-0DA0-BEFB-655D-D438357B00D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6230" y="4099886"/>
            <a:ext cx="1786655" cy="1785600"/>
          </a:xfrm>
          <a:solidFill>
            <a:schemeClr val="accent3"/>
          </a:solidFill>
        </p:spPr>
        <p:txBody>
          <a:bodyPr lIns="144000" tIns="144000" rIns="144000" bIns="144000" anchor="b"/>
          <a:lstStyle>
            <a:lvl1pPr algn="ctr">
              <a:defRPr/>
            </a:lvl1pPr>
          </a:lstStyle>
          <a:p>
            <a:r>
              <a:rPr lang="es-ES"/>
              <a:t>Haz clic para añadir una imagen</a:t>
            </a:r>
          </a:p>
        </p:txBody>
      </p:sp>
      <p:sp>
        <p:nvSpPr>
          <p:cNvPr id="17" name="Marcador de posición de imagen 6">
            <a:extLst>
              <a:ext uri="{FF2B5EF4-FFF2-40B4-BE49-F238E27FC236}">
                <a16:creationId xmlns:a16="http://schemas.microsoft.com/office/drawing/2014/main" id="{520C6852-1449-226C-603C-C3B32D71979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276807" y="4099886"/>
            <a:ext cx="1786655" cy="1785600"/>
          </a:xfrm>
          <a:solidFill>
            <a:schemeClr val="accent3"/>
          </a:solidFill>
        </p:spPr>
        <p:txBody>
          <a:bodyPr lIns="144000" tIns="144000" rIns="144000" bIns="144000" anchor="b"/>
          <a:lstStyle>
            <a:lvl1pPr algn="ctr">
              <a:defRPr/>
            </a:lvl1pPr>
          </a:lstStyle>
          <a:p>
            <a:r>
              <a:rPr lang="es-ES"/>
              <a:t>Haz clic para añadir una imagen</a:t>
            </a:r>
          </a:p>
        </p:txBody>
      </p:sp>
      <p:sp>
        <p:nvSpPr>
          <p:cNvPr id="18" name="Marcador de posición de imagen 6">
            <a:extLst>
              <a:ext uri="{FF2B5EF4-FFF2-40B4-BE49-F238E27FC236}">
                <a16:creationId xmlns:a16="http://schemas.microsoft.com/office/drawing/2014/main" id="{F66C2527-4BFC-836E-2E32-363FA944C2E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27384" y="4099886"/>
            <a:ext cx="1786655" cy="1785600"/>
          </a:xfrm>
          <a:solidFill>
            <a:schemeClr val="accent3"/>
          </a:solidFill>
        </p:spPr>
        <p:txBody>
          <a:bodyPr lIns="144000" tIns="144000" rIns="144000" bIns="144000" anchor="b"/>
          <a:lstStyle>
            <a:lvl1pPr algn="ctr">
              <a:defRPr/>
            </a:lvl1pPr>
          </a:lstStyle>
          <a:p>
            <a:r>
              <a:rPr lang="es-ES"/>
              <a:t>Haz clic para añadir una imagen</a:t>
            </a:r>
          </a:p>
        </p:txBody>
      </p:sp>
      <p:sp>
        <p:nvSpPr>
          <p:cNvPr id="19" name="Marcador de posición de imagen 6">
            <a:extLst>
              <a:ext uri="{FF2B5EF4-FFF2-40B4-BE49-F238E27FC236}">
                <a16:creationId xmlns:a16="http://schemas.microsoft.com/office/drawing/2014/main" id="{4E356737-FC4C-8B04-082B-F529A19A70E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177961" y="4099886"/>
            <a:ext cx="1786655" cy="1785600"/>
          </a:xfrm>
          <a:solidFill>
            <a:schemeClr val="accent3"/>
          </a:solidFill>
        </p:spPr>
        <p:txBody>
          <a:bodyPr lIns="144000" tIns="144000" rIns="144000" bIns="144000" anchor="b"/>
          <a:lstStyle>
            <a:lvl1pPr algn="ctr">
              <a:defRPr/>
            </a:lvl1pPr>
          </a:lstStyle>
          <a:p>
            <a:r>
              <a:rPr lang="es-ES"/>
              <a:t>Haz clic para añadir una imagen</a:t>
            </a:r>
          </a:p>
        </p:txBody>
      </p:sp>
      <p:sp>
        <p:nvSpPr>
          <p:cNvPr id="20" name="Marcador de posición de imagen 6">
            <a:extLst>
              <a:ext uri="{FF2B5EF4-FFF2-40B4-BE49-F238E27FC236}">
                <a16:creationId xmlns:a16="http://schemas.microsoft.com/office/drawing/2014/main" id="{1F963E04-9B5F-58E2-8D47-0673A138590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128538" y="4099886"/>
            <a:ext cx="1786655" cy="1785600"/>
          </a:xfrm>
          <a:solidFill>
            <a:schemeClr val="accent3"/>
          </a:solidFill>
        </p:spPr>
        <p:txBody>
          <a:bodyPr lIns="144000" tIns="144000" rIns="144000" bIns="144000" anchor="b"/>
          <a:lstStyle>
            <a:lvl1pPr algn="ctr">
              <a:defRPr/>
            </a:lvl1pPr>
          </a:lstStyle>
          <a:p>
            <a:r>
              <a:rPr lang="es-ES"/>
              <a:t>Haz clic para añadir una imagen</a:t>
            </a:r>
          </a:p>
        </p:txBody>
      </p:sp>
      <p:sp>
        <p:nvSpPr>
          <p:cNvPr id="21" name="Marcador de posición de imagen 6">
            <a:extLst>
              <a:ext uri="{FF2B5EF4-FFF2-40B4-BE49-F238E27FC236}">
                <a16:creationId xmlns:a16="http://schemas.microsoft.com/office/drawing/2014/main" id="{DFE0D842-27E6-FC49-1334-9215B802639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9115" y="4099886"/>
            <a:ext cx="1786655" cy="1785600"/>
          </a:xfrm>
          <a:solidFill>
            <a:schemeClr val="accent3"/>
          </a:solidFill>
        </p:spPr>
        <p:txBody>
          <a:bodyPr lIns="144000" tIns="144000" rIns="144000" bIns="144000" anchor="b"/>
          <a:lstStyle>
            <a:lvl1pPr algn="ctr">
              <a:defRPr/>
            </a:lvl1pPr>
          </a:lstStyle>
          <a:p>
            <a:r>
              <a:rPr lang="es-ES"/>
              <a:t>Haz clic para añadir una imagen</a:t>
            </a:r>
          </a:p>
        </p:txBody>
      </p:sp>
    </p:spTree>
    <p:extLst>
      <p:ext uri="{BB962C8B-B14F-4D97-AF65-F5344CB8AC3E}">
        <p14:creationId xmlns:p14="http://schemas.microsoft.com/office/powerpoint/2010/main" val="132859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editable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CD7D2D4-6B38-EDCA-75D8-55647372E386}"/>
              </a:ext>
            </a:extLst>
          </p:cNvPr>
          <p:cNvSpPr/>
          <p:nvPr userDrawn="1"/>
        </p:nvSpPr>
        <p:spPr>
          <a:xfrm flipV="1">
            <a:off x="1" y="0"/>
            <a:ext cx="12192000" cy="631202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0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3ECE17-5D41-5865-2A97-56840CF809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1" y="1127786"/>
            <a:ext cx="5035882" cy="861774"/>
          </a:xfrm>
        </p:spPr>
        <p:txBody>
          <a:bodyPr wrap="square" anchor="b">
            <a:spAutoFit/>
          </a:bodyPr>
          <a:lstStyle>
            <a:lvl1pPr>
              <a:defRPr sz="2800"/>
            </a:lvl1pPr>
          </a:lstStyle>
          <a:p>
            <a:r>
              <a:rPr lang="es-ES"/>
              <a:t>Haz clic para insertar un 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297A0185-B982-1853-C014-DD20D4D37C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232" y="2162275"/>
            <a:ext cx="5035881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/>
            </a:lvl1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C3B23055-0ADC-77CB-B0A6-1EAA5103BA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962"/>
            <a:ext cx="956643" cy="478322"/>
          </a:xfrm>
          <a:prstGeom prst="rect">
            <a:avLst/>
          </a:prstGeom>
        </p:spPr>
      </p:pic>
      <p:sp>
        <p:nvSpPr>
          <p:cNvPr id="7" name="Marcador de número de diapositiva 2">
            <a:extLst>
              <a:ext uri="{FF2B5EF4-FFF2-40B4-BE49-F238E27FC236}">
                <a16:creationId xmlns:a16="http://schemas.microsoft.com/office/drawing/2014/main" id="{63952172-9BC8-0322-BC8B-4BB8AC8C7A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4FCB7C3-CEA7-4277-BDCD-C647F03288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37904A6F-E33A-5D6F-1CBE-8F9CED698CE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F0367D3A-2A76-4F81-8D72-236A2C273F27}" type="datetime1">
              <a:rPr lang="es-ES" smtClean="0"/>
              <a:pPr/>
              <a:t>30/10/2023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39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editable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9202AAFB-15D9-223F-9C8A-D1FC53767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9925" y="1558673"/>
            <a:ext cx="5772150" cy="430887"/>
          </a:xfrm>
        </p:spPr>
        <p:txBody>
          <a:bodyPr wrap="square" anchor="b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/>
              <a:t>Haz clic para insertar un título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35F9A070-9875-AFE4-F333-8AF832FCE2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09926" y="2162275"/>
            <a:ext cx="5772149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935E0694-5D42-F057-541F-BF974A0729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010"/>
            <a:ext cx="956643" cy="479274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260066F-6172-6A73-B12B-5DE9606FA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4FCB7C3-CEA7-4277-BDCD-C647F03288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E30F56-0203-A837-E09C-B867B190FCC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F0367D3A-2A76-4F81-8D72-236A2C273F27}" type="datetime1">
              <a:rPr lang="es-ES" smtClean="0"/>
              <a:pPr/>
              <a:t>30/10/2023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8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editable 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A03FAF0-9283-47F3-1323-64355C812DC6}"/>
              </a:ext>
            </a:extLst>
          </p:cNvPr>
          <p:cNvCxnSpPr>
            <a:cxnSpLocks/>
          </p:cNvCxnSpPr>
          <p:nvPr userDrawn="1"/>
        </p:nvCxnSpPr>
        <p:spPr>
          <a:xfrm>
            <a:off x="326232" y="6312029"/>
            <a:ext cx="5035881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>
            <a:extLst>
              <a:ext uri="{FF2B5EF4-FFF2-40B4-BE49-F238E27FC236}">
                <a16:creationId xmlns:a16="http://schemas.microsoft.com/office/drawing/2014/main" id="{39F6DD2B-8D8D-66DC-FD20-CEC0AC14E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1" y="1127786"/>
            <a:ext cx="5035882" cy="861774"/>
          </a:xfrm>
        </p:spPr>
        <p:txBody>
          <a:bodyPr wrap="square" anchor="b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/>
              <a:t>Haz clic para insertar un título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CA2C7DCF-E134-ACEC-7F52-D08BF5A14A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232" y="2162275"/>
            <a:ext cx="5035881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92F4021A-6340-6501-8A76-D02C854B5E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010"/>
            <a:ext cx="956643" cy="479274"/>
          </a:xfrm>
          <a:prstGeom prst="rect">
            <a:avLst/>
          </a:prstGeom>
        </p:spPr>
      </p:pic>
      <p:sp>
        <p:nvSpPr>
          <p:cNvPr id="4" name="Marcador de número de diapositiva 2">
            <a:extLst>
              <a:ext uri="{FF2B5EF4-FFF2-40B4-BE49-F238E27FC236}">
                <a16:creationId xmlns:a16="http://schemas.microsoft.com/office/drawing/2014/main" id="{7EA72C09-0EC4-DE7B-9843-5815EF5119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4FCB7C3-CEA7-4277-BDCD-C647F03288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Marcador de fecha 3">
            <a:extLst>
              <a:ext uri="{FF2B5EF4-FFF2-40B4-BE49-F238E27FC236}">
                <a16:creationId xmlns:a16="http://schemas.microsoft.com/office/drawing/2014/main" id="{D9B4ABE6-9BCE-984A-B9C4-9CBFE3B93CF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F0367D3A-2A76-4F81-8D72-236A2C273F27}" type="datetime1">
              <a:rPr lang="es-ES" smtClean="0"/>
              <a:pPr/>
              <a:t>30/10/2023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549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editable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8652140-0B52-1515-CB9A-A6FEB5EC5A59}"/>
              </a:ext>
            </a:extLst>
          </p:cNvPr>
          <p:cNvSpPr/>
          <p:nvPr userDrawn="1"/>
        </p:nvSpPr>
        <p:spPr>
          <a:xfrm>
            <a:off x="1" y="0"/>
            <a:ext cx="3960000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00">
              <a:solidFill>
                <a:schemeClr val="bg1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8AB3D-2E53-9D26-D1C0-97954464E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1" y="1127786"/>
            <a:ext cx="3331370" cy="861774"/>
          </a:xfrm>
        </p:spPr>
        <p:txBody>
          <a:bodyPr wrap="square" anchor="b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/>
              <a:t>Haz clic para insertar un título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9209A1B-F858-6556-2468-C38DE9C153E1}"/>
              </a:ext>
            </a:extLst>
          </p:cNvPr>
          <p:cNvCxnSpPr>
            <a:cxnSpLocks/>
          </p:cNvCxnSpPr>
          <p:nvPr userDrawn="1"/>
        </p:nvCxnSpPr>
        <p:spPr>
          <a:xfrm>
            <a:off x="326230" y="6312029"/>
            <a:ext cx="3331370" cy="0"/>
          </a:xfrm>
          <a:prstGeom prst="line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D50869C8-CE79-0AF4-AD61-9D5BA2B74B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230" y="2162275"/>
            <a:ext cx="3331370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contenido 15">
            <a:extLst>
              <a:ext uri="{FF2B5EF4-FFF2-40B4-BE49-F238E27FC236}">
                <a16:creationId xmlns:a16="http://schemas.microsoft.com/office/drawing/2014/main" id="{B751AA51-BCEC-71F6-E18A-B429AD94CB0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286231" y="1127785"/>
            <a:ext cx="7579536" cy="464778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2B0A17C8-77EA-8048-D7CA-F9D36023E0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010"/>
            <a:ext cx="956643" cy="479274"/>
          </a:xfrm>
          <a:prstGeom prst="rect">
            <a:avLst/>
          </a:prstGeom>
        </p:spPr>
      </p:pic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46100797-AB76-7DBE-1C1B-9045D53B03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4FCB7C3-CEA7-4277-BDCD-C647F03288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Marcador de fecha 3">
            <a:extLst>
              <a:ext uri="{FF2B5EF4-FFF2-40B4-BE49-F238E27FC236}">
                <a16:creationId xmlns:a16="http://schemas.microsoft.com/office/drawing/2014/main" id="{E1F76FF2-1BAD-971F-3392-9BEDDD6A460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F0367D3A-2A76-4F81-8D72-236A2C273F27}" type="datetime1">
              <a:rPr lang="es-ES" smtClean="0"/>
              <a:pPr/>
              <a:t>30/10/2023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4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editable 0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8652140-0B52-1515-CB9A-A6FEB5EC5A59}"/>
              </a:ext>
            </a:extLst>
          </p:cNvPr>
          <p:cNvSpPr/>
          <p:nvPr userDrawn="1"/>
        </p:nvSpPr>
        <p:spPr>
          <a:xfrm>
            <a:off x="8232000" y="0"/>
            <a:ext cx="3960000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00">
              <a:solidFill>
                <a:schemeClr val="bg1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8AB3D-2E53-9D26-D1C0-97954464E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0" y="1127786"/>
            <a:ext cx="3633771" cy="861774"/>
          </a:xfrm>
        </p:spPr>
        <p:txBody>
          <a:bodyPr wrap="square" anchor="b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/>
              <a:t>Haz clic para insertar un título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9209A1B-F858-6556-2468-C38DE9C153E1}"/>
              </a:ext>
            </a:extLst>
          </p:cNvPr>
          <p:cNvCxnSpPr>
            <a:cxnSpLocks/>
          </p:cNvCxnSpPr>
          <p:nvPr userDrawn="1"/>
        </p:nvCxnSpPr>
        <p:spPr>
          <a:xfrm>
            <a:off x="326230" y="6312029"/>
            <a:ext cx="3633770" cy="0"/>
          </a:xfrm>
          <a:prstGeom prst="line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D50869C8-CE79-0AF4-AD61-9D5BA2B74B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229" y="2162275"/>
            <a:ext cx="3633771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2235189C-C3E3-8AB9-CB6D-57FB0A4DAF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962"/>
            <a:ext cx="956643" cy="478322"/>
          </a:xfrm>
          <a:prstGeom prst="rect">
            <a:avLst/>
          </a:prstGeom>
        </p:spPr>
      </p:pic>
      <p:sp>
        <p:nvSpPr>
          <p:cNvPr id="8" name="Marcador de número de diapositiva 2">
            <a:extLst>
              <a:ext uri="{FF2B5EF4-FFF2-40B4-BE49-F238E27FC236}">
                <a16:creationId xmlns:a16="http://schemas.microsoft.com/office/drawing/2014/main" id="{FA99940D-E865-2160-2605-30A4A10B9F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4FCB7C3-CEA7-4277-BDCD-C647F03288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4B89D363-1368-B198-F77A-40331326204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F0367D3A-2A76-4F81-8D72-236A2C273F27}" type="datetime1">
              <a:rPr lang="es-ES" smtClean="0"/>
              <a:pPr/>
              <a:t>30/10/2023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460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editable 0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E2C39BF-4861-C4D9-D978-755AFE810998}"/>
              </a:ext>
            </a:extLst>
          </p:cNvPr>
          <p:cNvSpPr/>
          <p:nvPr userDrawn="1"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43B85FE-0B7E-F128-F41E-9A547735A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1" y="2703598"/>
            <a:ext cx="6657582" cy="430887"/>
          </a:xfrm>
        </p:spPr>
        <p:txBody>
          <a:bodyPr wrap="square" anchor="b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/>
              <a:t>Haz clic para insertar un título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1579D4E-F8D2-61F4-E9E2-6F55B9669B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230" y="3705225"/>
            <a:ext cx="6657581" cy="207033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BB40E002-A59D-E8E7-3611-72DFF759E8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962"/>
            <a:ext cx="956643" cy="478322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7C2A1B2-BDC9-E2F5-A995-9FFACC9D65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4FCB7C3-CEA7-4277-BDCD-C647F03288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E58971-D604-1F83-82A2-BA420909368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F0367D3A-2A76-4F81-8D72-236A2C273F27}" type="datetime1">
              <a:rPr lang="es-ES" smtClean="0"/>
              <a:pPr/>
              <a:t>30/10/2023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2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editable 0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E2C39BF-4861-C4D9-D978-755AFE810998}"/>
              </a:ext>
            </a:extLst>
          </p:cNvPr>
          <p:cNvSpPr/>
          <p:nvPr userDrawn="1"/>
        </p:nvSpPr>
        <p:spPr>
          <a:xfrm>
            <a:off x="0" y="1"/>
            <a:ext cx="12192000" cy="110970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43B85FE-0B7E-F128-F41E-9A547735A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1" y="352679"/>
            <a:ext cx="6484144" cy="430887"/>
          </a:xfrm>
        </p:spPr>
        <p:txBody>
          <a:bodyPr wrap="square" anchor="b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/>
              <a:t>Haz clic para insertar un título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1579D4E-F8D2-61F4-E9E2-6F55B9669B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230" y="1408400"/>
            <a:ext cx="6484145" cy="40494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2D884144-5ADE-C736-CB63-655F26AB22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962"/>
            <a:ext cx="956643" cy="478322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D2CD196-DC6B-2EF4-C5F1-3E240330C6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4FCB7C3-CEA7-4277-BDCD-C647F03288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1F1F04-FC1B-81FA-C2A5-487946AA6F4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F0367D3A-2A76-4F81-8D72-236A2C273F27}" type="datetime1">
              <a:rPr lang="es-ES" smtClean="0"/>
              <a:pPr/>
              <a:t>30/10/2023</a:t>
            </a:fld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88A6555-E6E8-D2A5-0E6C-32F073CC1FB4}"/>
              </a:ext>
            </a:extLst>
          </p:cNvPr>
          <p:cNvCxnSpPr>
            <a:cxnSpLocks/>
          </p:cNvCxnSpPr>
          <p:nvPr userDrawn="1"/>
        </p:nvCxnSpPr>
        <p:spPr>
          <a:xfrm>
            <a:off x="326230" y="6312029"/>
            <a:ext cx="6484145" cy="0"/>
          </a:xfrm>
          <a:prstGeom prst="line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7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medios 2">
            <a:extLst>
              <a:ext uri="{FF2B5EF4-FFF2-40B4-BE49-F238E27FC236}">
                <a16:creationId xmlns:a16="http://schemas.microsoft.com/office/drawing/2014/main" id="{7C9B7F26-1A01-8D07-70C8-FBC425C17378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3528813" y="1173327"/>
            <a:ext cx="8336954" cy="4689537"/>
          </a:xfrm>
          <a:solidFill>
            <a:schemeClr val="accent3"/>
          </a:solidFill>
        </p:spPr>
        <p:txBody>
          <a:bodyPr lIns="144000" tIns="144000" rIns="144000" bIns="144000" anchor="b"/>
          <a:lstStyle>
            <a:lvl1pPr algn="ctr">
              <a:defRPr/>
            </a:lvl1pPr>
          </a:lstStyle>
          <a:p>
            <a:r>
              <a:rPr lang="es-ES"/>
              <a:t>Haz clic para insertar un vídeo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5AD559C-81FB-1179-47E2-08DBCC4CE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0" y="1165420"/>
            <a:ext cx="2902743" cy="1292662"/>
          </a:xfrm>
        </p:spPr>
        <p:txBody>
          <a:bodyPr wrap="square" anchor="b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/>
              <a:t>Haz clic para insertar un título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1CE09EC9-5D48-0F2F-DFC5-CC0DA25A16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232" y="2630798"/>
            <a:ext cx="2902743" cy="323997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Haz clic para añadir contenido.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0B60FB48-A172-3F58-8E48-FDFD3BAEAE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010"/>
            <a:ext cx="956643" cy="479274"/>
          </a:xfrm>
          <a:prstGeom prst="rect">
            <a:avLst/>
          </a:prstGeom>
        </p:spPr>
      </p:pic>
      <p:sp>
        <p:nvSpPr>
          <p:cNvPr id="7" name="Marcador de número de diapositiva 2">
            <a:extLst>
              <a:ext uri="{FF2B5EF4-FFF2-40B4-BE49-F238E27FC236}">
                <a16:creationId xmlns:a16="http://schemas.microsoft.com/office/drawing/2014/main" id="{28567C51-7B3F-0F87-D17F-D730D34FD5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4FCB7C3-CEA7-4277-BDCD-C647F03288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D33B0D12-AE85-4E1E-B7F4-EAC67A931D4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F0367D3A-2A76-4F81-8D72-236A2C273F27}" type="datetime1">
              <a:rPr lang="es-ES" smtClean="0"/>
              <a:pPr/>
              <a:t>30/10/2023</a:t>
            </a:fld>
            <a:endParaRPr lang="es-ES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B4D86E7-ACE5-9676-38F4-23A9BEFA7119}"/>
              </a:ext>
            </a:extLst>
          </p:cNvPr>
          <p:cNvCxnSpPr>
            <a:cxnSpLocks/>
          </p:cNvCxnSpPr>
          <p:nvPr userDrawn="1"/>
        </p:nvCxnSpPr>
        <p:spPr>
          <a:xfrm>
            <a:off x="326230" y="6312029"/>
            <a:ext cx="2902743" cy="0"/>
          </a:xfrm>
          <a:prstGeom prst="line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7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EE9E658-287A-AEEE-1E78-3529C26CB8A9}"/>
              </a:ext>
            </a:extLst>
          </p:cNvPr>
          <p:cNvCxnSpPr>
            <a:cxnSpLocks/>
          </p:cNvCxnSpPr>
          <p:nvPr userDrawn="1"/>
        </p:nvCxnSpPr>
        <p:spPr>
          <a:xfrm>
            <a:off x="4237607" y="6312029"/>
            <a:ext cx="7628160" cy="0"/>
          </a:xfrm>
          <a:prstGeom prst="line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áfico 4">
            <a:extLst>
              <a:ext uri="{FF2B5EF4-FFF2-40B4-BE49-F238E27FC236}">
                <a16:creationId xmlns:a16="http://schemas.microsoft.com/office/drawing/2014/main" id="{937C6007-44E4-8CE6-8EB2-DCDCFADF11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962"/>
            <a:ext cx="956643" cy="478322"/>
          </a:xfrm>
          <a:prstGeom prst="rect">
            <a:avLst/>
          </a:prstGeom>
        </p:spPr>
      </p:pic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68314BA1-AD73-2C87-650F-F48B7F15D9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F3C2A3DF-13E8-3F10-CEEF-34DECC3D42C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3C487-A799-4F30-9581-812DC79722E8}" type="datetime1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t>30/10/2023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04521638-98DE-9C67-002E-86DB9E9111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1" y="4913791"/>
            <a:ext cx="3716785" cy="861774"/>
          </a:xfrm>
        </p:spPr>
        <p:txBody>
          <a:bodyPr wrap="square" anchor="b">
            <a:spAutoFit/>
          </a:bodyPr>
          <a:lstStyle>
            <a:lvl1pPr>
              <a:defRPr sz="2800"/>
            </a:lvl1pPr>
          </a:lstStyle>
          <a:p>
            <a:r>
              <a:rPr lang="es-ES"/>
              <a:t>Haz clic para insertar un 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57860E54-A899-2F24-99B1-D4D5A0A0C4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37607" y="2162275"/>
            <a:ext cx="3716785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/>
            </a:lvl1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D47F8CA8-29E8-BDA4-E2EA-C9DDABD30E2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48982" y="2162275"/>
            <a:ext cx="3716785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/>
            </a:lvl1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495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ó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8D71627C-7813-19C1-0E80-B29DB6B3A2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1929" y="3691514"/>
            <a:ext cx="4688143" cy="540404"/>
          </a:xfrm>
        </p:spPr>
        <p:txBody>
          <a:bodyPr wrap="none">
            <a:sp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Futura Md BT" panose="020B0602020204020303" pitchFamily="34" charset="0"/>
              </a:defRPr>
            </a:lvl1pPr>
            <a:lvl2pPr>
              <a:defRPr/>
            </a:lvl2pPr>
          </a:lstStyle>
          <a:p>
            <a:pPr lvl="0"/>
            <a:r>
              <a:rPr lang="es-ES"/>
              <a:t>INSERTAR TEXTO AQUÍ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C1A32B2-D35F-B86E-BBF7-379585AED03D}"/>
              </a:ext>
            </a:extLst>
          </p:cNvPr>
          <p:cNvSpPr txBox="1"/>
          <p:nvPr userDrawn="1"/>
        </p:nvSpPr>
        <p:spPr>
          <a:xfrm>
            <a:off x="3561161" y="5270420"/>
            <a:ext cx="5069678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s-ES" sz="1000">
                <a:solidFill>
                  <a:schemeClr val="bg1"/>
                </a:solidFill>
                <a:latin typeface="+mn-lt"/>
              </a:rPr>
              <a:t>Polígono</a:t>
            </a:r>
            <a:r>
              <a:rPr lang="es-ES" sz="1000" baseline="0">
                <a:solidFill>
                  <a:schemeClr val="bg1"/>
                </a:solidFill>
                <a:latin typeface="+mn-lt"/>
              </a:rPr>
              <a:t> Industrial A </a:t>
            </a:r>
            <a:r>
              <a:rPr lang="es-ES" sz="1000" baseline="0" err="1">
                <a:solidFill>
                  <a:schemeClr val="bg1"/>
                </a:solidFill>
                <a:latin typeface="+mn-lt"/>
              </a:rPr>
              <a:t>Granxa</a:t>
            </a:r>
            <a:r>
              <a:rPr lang="es-ES" sz="1000" baseline="0">
                <a:solidFill>
                  <a:schemeClr val="bg1"/>
                </a:solidFill>
                <a:latin typeface="+mn-lt"/>
              </a:rPr>
              <a:t>, Avenida Principal, parcelas 249-250</a:t>
            </a:r>
          </a:p>
          <a:p>
            <a:pPr algn="ctr"/>
            <a:r>
              <a:rPr lang="es-ES" sz="1000" baseline="0">
                <a:solidFill>
                  <a:schemeClr val="bg1"/>
                </a:solidFill>
                <a:latin typeface="+mn-lt"/>
              </a:rPr>
              <a:t>36475 O Porriño (Pontevedra), España</a:t>
            </a:r>
          </a:p>
          <a:p>
            <a:pPr algn="ctr"/>
            <a:endParaRPr lang="es-ES" sz="1000" baseline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s-ES" sz="1000" b="1" baseline="0">
                <a:solidFill>
                  <a:schemeClr val="accent3"/>
                </a:solidFill>
                <a:latin typeface="+mj-lt"/>
              </a:rPr>
              <a:t>+34 986 900 300  </a:t>
            </a:r>
            <a:r>
              <a:rPr lang="es-ES" sz="1000" b="1" baseline="0">
                <a:solidFill>
                  <a:schemeClr val="bg1"/>
                </a:solidFill>
                <a:latin typeface="+mj-lt"/>
              </a:rPr>
              <a:t>·  </a:t>
            </a:r>
            <a:r>
              <a:rPr lang="es-ES" sz="1000" b="1" baseline="0">
                <a:solidFill>
                  <a:schemeClr val="accent3"/>
                </a:solidFill>
                <a:latin typeface="+mj-lt"/>
              </a:rPr>
              <a:t>ctag@ctag.com  </a:t>
            </a:r>
            <a:r>
              <a:rPr lang="es-ES" sz="1000" b="1" baseline="0">
                <a:solidFill>
                  <a:schemeClr val="bg1"/>
                </a:solidFill>
                <a:latin typeface="+mj-lt"/>
              </a:rPr>
              <a:t>·  </a:t>
            </a:r>
            <a:r>
              <a:rPr lang="es-ES" sz="1000" b="1" baseline="0">
                <a:solidFill>
                  <a:schemeClr val="accent3"/>
                </a:solidFill>
                <a:latin typeface="+mj-lt"/>
              </a:rPr>
              <a:t>www.ctag.com</a:t>
            </a:r>
            <a:endParaRPr lang="es-ES" sz="1050" b="1" baseline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12" name="Gráfico 11">
            <a:hlinkClick r:id="rId2"/>
            <a:extLst>
              <a:ext uri="{FF2B5EF4-FFF2-40B4-BE49-F238E27FC236}">
                <a16:creationId xmlns:a16="http://schemas.microsoft.com/office/drawing/2014/main" id="{051553FF-276F-0733-3EC1-2A8AA5DC17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6263" y="4792173"/>
            <a:ext cx="261224" cy="261224"/>
          </a:xfrm>
          <a:prstGeom prst="rect">
            <a:avLst/>
          </a:prstGeom>
        </p:spPr>
      </p:pic>
      <p:pic>
        <p:nvPicPr>
          <p:cNvPr id="14" name="Gráfico 13">
            <a:hlinkClick r:id="rId5"/>
            <a:extLst>
              <a:ext uri="{FF2B5EF4-FFF2-40B4-BE49-F238E27FC236}">
                <a16:creationId xmlns:a16="http://schemas.microsoft.com/office/drawing/2014/main" id="{2CA3ABB0-800B-4B19-5136-E8D08511D9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62347" y="4792173"/>
            <a:ext cx="261224" cy="261224"/>
          </a:xfrm>
          <a:prstGeom prst="rect">
            <a:avLst/>
          </a:prstGeom>
        </p:spPr>
      </p:pic>
      <p:pic>
        <p:nvPicPr>
          <p:cNvPr id="18" name="Gráfico 17">
            <a:hlinkClick r:id="rId8"/>
            <a:extLst>
              <a:ext uri="{FF2B5EF4-FFF2-40B4-BE49-F238E27FC236}">
                <a16:creationId xmlns:a16="http://schemas.microsoft.com/office/drawing/2014/main" id="{53AD9435-41CC-0D15-CA72-86F311847C9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68431" y="4792173"/>
            <a:ext cx="261224" cy="261224"/>
          </a:xfrm>
          <a:prstGeom prst="rect">
            <a:avLst/>
          </a:prstGeom>
        </p:spPr>
      </p:pic>
      <p:pic>
        <p:nvPicPr>
          <p:cNvPr id="34" name="Gráfico 33">
            <a:hlinkClick r:id="rId11"/>
            <a:extLst>
              <a:ext uri="{FF2B5EF4-FFF2-40B4-BE49-F238E27FC236}">
                <a16:creationId xmlns:a16="http://schemas.microsoft.com/office/drawing/2014/main" id="{15D60FCC-436C-8F39-F2C4-3D0AD9FB5A8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74514" y="4792173"/>
            <a:ext cx="261224" cy="261224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17973E70-4222-30B7-19FD-F3DF893C957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20445" y="803454"/>
            <a:ext cx="2151110" cy="1077697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E5D2EC2-164A-81BB-2CD2-A8F8EBF6AE7A}"/>
              </a:ext>
            </a:extLst>
          </p:cNvPr>
          <p:cNvCxnSpPr>
            <a:cxnSpLocks/>
          </p:cNvCxnSpPr>
          <p:nvPr userDrawn="1"/>
        </p:nvCxnSpPr>
        <p:spPr>
          <a:xfrm>
            <a:off x="326232" y="6312029"/>
            <a:ext cx="11539537" cy="0"/>
          </a:xfrm>
          <a:prstGeom prst="line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439818D5-84FF-323A-AFBF-A213A8C3FCA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7595" y="4310789"/>
            <a:ext cx="4276813" cy="202620"/>
          </a:xfrm>
        </p:spPr>
        <p:txBody>
          <a:bodyPr wrap="none">
            <a:spAutoFit/>
          </a:bodyPr>
          <a:lstStyle>
            <a:lvl1pPr marL="0" indent="0" algn="ctr">
              <a:buNone/>
              <a:defRPr lang="es-ES" sz="1200" b="1" kern="120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</a:lstStyle>
          <a:p>
            <a:pPr lvl="0"/>
            <a:r>
              <a:rPr lang="es-ES"/>
              <a:t>Haz clic para añadir datos de contacto personalizados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1950672-9023-C6CE-5DEE-BF52A4D939FD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4FCB7C3-CEA7-4277-BDCD-C647F03288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590799-DEF9-0D94-EC7E-D2CAE92E8430}"/>
              </a:ext>
            </a:extLst>
          </p:cNvPr>
          <p:cNvSpPr>
            <a:spLocks noGrp="1"/>
          </p:cNvSpPr>
          <p:nvPr userDrawn="1"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F0367D3A-2A76-4F81-8D72-236A2C273F27}" type="datetime1">
              <a:rPr lang="es-ES" smtClean="0"/>
              <a:pPr/>
              <a:t>30/10/2023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4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cí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6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3ECE17-5D41-5865-2A97-56840CF809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1" y="1127786"/>
            <a:ext cx="3716785" cy="861774"/>
          </a:xfrm>
        </p:spPr>
        <p:txBody>
          <a:bodyPr wrap="square" anchor="b">
            <a:spAutoFit/>
          </a:bodyPr>
          <a:lstStyle>
            <a:lvl1pPr>
              <a:defRPr sz="2800"/>
            </a:lvl1pPr>
          </a:lstStyle>
          <a:p>
            <a:r>
              <a:rPr lang="es-ES"/>
              <a:t>Haz clic para insertar un título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EE9E658-287A-AEEE-1E78-3529C26CB8A9}"/>
              </a:ext>
            </a:extLst>
          </p:cNvPr>
          <p:cNvCxnSpPr>
            <a:cxnSpLocks/>
          </p:cNvCxnSpPr>
          <p:nvPr userDrawn="1"/>
        </p:nvCxnSpPr>
        <p:spPr>
          <a:xfrm>
            <a:off x="326232" y="6312029"/>
            <a:ext cx="3716784" cy="0"/>
          </a:xfrm>
          <a:prstGeom prst="line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297A0185-B982-1853-C014-DD20D4D37C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233" y="2162275"/>
            <a:ext cx="3716785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/>
            </a:lvl1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E46F7390-B4F9-29BD-927E-5E020A8E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962"/>
            <a:ext cx="956643" cy="478322"/>
          </a:xfrm>
          <a:prstGeom prst="rect">
            <a:avLst/>
          </a:prstGeom>
        </p:spPr>
      </p:pic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FFD79ACA-1DF0-34EA-0356-7A99D145E7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A2CCCF02-F559-9B6D-2CAC-0F6C85AF03B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FCC04-C9E2-4147-AA9E-89AD406EC9F9}" type="datetime1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t>30/10/2023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400B5428-95F5-4EF6-8115-192AFC80BD8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37607" y="2162275"/>
            <a:ext cx="3716785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/>
            </a:lvl1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CE9A3C8C-BFF4-9039-5845-08821539813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48982" y="2162275"/>
            <a:ext cx="3716785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/>
            </a:lvl1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1523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8AB44A19-919F-F253-12AA-9917DC7858F1}"/>
              </a:ext>
            </a:extLst>
          </p:cNvPr>
          <p:cNvSpPr/>
          <p:nvPr userDrawn="1"/>
        </p:nvSpPr>
        <p:spPr>
          <a:xfrm>
            <a:off x="10564427" y="0"/>
            <a:ext cx="1627574" cy="6858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ea typeface="+mn-ea"/>
              <a:cs typeface="+mn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48AB3D-2E53-9D26-D1C0-97954464E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30" y="1564771"/>
            <a:ext cx="7198521" cy="430887"/>
          </a:xfrm>
        </p:spPr>
        <p:txBody>
          <a:bodyPr wrap="square" anchor="b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/>
              <a:t>Haz clic para insertar un título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9209A1B-F858-6556-2468-C38DE9C153E1}"/>
              </a:ext>
            </a:extLst>
          </p:cNvPr>
          <p:cNvCxnSpPr>
            <a:cxnSpLocks/>
          </p:cNvCxnSpPr>
          <p:nvPr userDrawn="1"/>
        </p:nvCxnSpPr>
        <p:spPr>
          <a:xfrm>
            <a:off x="326230" y="6312029"/>
            <a:ext cx="7198520" cy="0"/>
          </a:xfrm>
          <a:prstGeom prst="line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D50869C8-CE79-0AF4-AD61-9D5BA2B74B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230" y="2162275"/>
            <a:ext cx="7198520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9E497E1B-4AAB-F21C-D0A0-CAB0EF686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010"/>
            <a:ext cx="956643" cy="479274"/>
          </a:xfrm>
          <a:prstGeom prst="rect">
            <a:avLst/>
          </a:prstGeom>
        </p:spPr>
      </p:pic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75471AA3-A5BA-B2E8-759A-C2B88D0A65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C6F53A66-1670-1E69-B951-DD722475CE1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9D544-7323-4B30-899E-9B814E1FF77C}" type="datetime1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t>30/10/2023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6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C905B9E7-8236-616C-21D3-A8EC898D18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8201" y="1564771"/>
            <a:ext cx="7217568" cy="430887"/>
          </a:xfrm>
        </p:spPr>
        <p:txBody>
          <a:bodyPr wrap="square" anchor="b">
            <a:spAutoFit/>
          </a:bodyPr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/>
              <a:t>Haz clic para insertar un título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A73815A-947C-D19A-59CC-D3B23F801799}"/>
              </a:ext>
            </a:extLst>
          </p:cNvPr>
          <p:cNvCxnSpPr>
            <a:cxnSpLocks/>
          </p:cNvCxnSpPr>
          <p:nvPr userDrawn="1"/>
        </p:nvCxnSpPr>
        <p:spPr>
          <a:xfrm>
            <a:off x="4648200" y="6312029"/>
            <a:ext cx="7217567" cy="0"/>
          </a:xfrm>
          <a:prstGeom prst="line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AA9EA237-345B-927B-75E0-D6647763AF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48200" y="2162275"/>
            <a:ext cx="7217567" cy="3613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96BA83A0-EEEA-9480-C4F3-001452EE1A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003" y="328962"/>
            <a:ext cx="956643" cy="478322"/>
          </a:xfrm>
          <a:prstGeom prst="rect">
            <a:avLst/>
          </a:prstGeom>
        </p:spPr>
      </p:pic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AAE68ECD-7912-C389-768A-29291A226B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111" y="6456967"/>
            <a:ext cx="297656" cy="13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6C91A19-51BA-CAD5-E60D-240220D12731}"/>
              </a:ext>
            </a:extLst>
          </p:cNvPr>
          <p:cNvSpPr/>
          <p:nvPr userDrawn="1"/>
        </p:nvSpPr>
        <p:spPr>
          <a:xfrm>
            <a:off x="0" y="0"/>
            <a:ext cx="1627574" cy="6858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ea typeface="+mn-ea"/>
              <a:cs typeface="+mn-cs"/>
            </a:endParaRPr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id="{770C8658-BFFB-C181-0BEF-0396C3418A2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6230" y="6456967"/>
            <a:ext cx="2379263" cy="135093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E5F49-9A44-4C7A-A485-96FBFCBA3705}" type="datetime1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t>30/10/2023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8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26231" y="327026"/>
            <a:ext cx="11539537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pPr marL="0"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26232" y="1266826"/>
            <a:ext cx="11539537" cy="503735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68111" y="6641454"/>
            <a:ext cx="297656" cy="13510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ctr">
              <a:defRPr sz="800" b="0">
                <a:solidFill>
                  <a:schemeClr val="tx1"/>
                </a:solidFill>
                <a:latin typeface="Futura Md BT" panose="020B0602020204020303" pitchFamily="34" charset="0"/>
                <a:ea typeface="Futura Md BT" panose="020B06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Md BT" panose="020B0602020204020303" pitchFamily="34" charset="0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Futura Md BT" panose="020B06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Marcador de fecha 3">
            <a:extLst>
              <a:ext uri="{FF2B5EF4-FFF2-40B4-BE49-F238E27FC236}">
                <a16:creationId xmlns:a16="http://schemas.microsoft.com/office/drawing/2014/main" id="{91722110-138E-485E-842B-4D983E599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230" y="6641454"/>
            <a:ext cx="2379263" cy="1351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>
                <a:solidFill>
                  <a:schemeClr val="tx1"/>
                </a:solidFill>
                <a:latin typeface="Futura Lt BT" panose="020B0402020204020303" pitchFamily="34" charset="0"/>
                <a:ea typeface="Futura Lt BT" panose="020B04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A283C4-14DE-4B22-82EA-E81B7A0611BD}" type="datetime1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Lt BT" panose="020B0402020204020303" pitchFamily="34" charset="0"/>
                <a:cs typeface="Segoe UI" panose="020B0502040204020203" pitchFamily="34" charset="0"/>
              </a:rPr>
              <a:t>30/10/2023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Futura Lt BT" panose="020B04020202040203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C6727E7-AB72-8697-E5DC-DC53A67EDB7B}"/>
              </a:ext>
            </a:extLst>
          </p:cNvPr>
          <p:cNvGrpSpPr/>
          <p:nvPr userDrawn="1"/>
        </p:nvGrpSpPr>
        <p:grpSpPr>
          <a:xfrm>
            <a:off x="4076699" y="6686556"/>
            <a:ext cx="4038600" cy="180000"/>
            <a:chOff x="4076699" y="3115661"/>
            <a:chExt cx="4038600" cy="18000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72B55FCB-57C6-6239-D689-D58EC2D30D31}"/>
                </a:ext>
              </a:extLst>
            </p:cNvPr>
            <p:cNvSpPr/>
            <p:nvPr userDrawn="1"/>
          </p:nvSpPr>
          <p:spPr>
            <a:xfrm>
              <a:off x="7143749" y="3115661"/>
              <a:ext cx="971550" cy="180000"/>
            </a:xfrm>
            <a:prstGeom prst="rect">
              <a:avLst/>
            </a:prstGeom>
            <a:solidFill>
              <a:srgbClr val="C00000">
                <a:alpha val="0"/>
              </a:srgbClr>
            </a:solidFill>
            <a:ln w="12700">
              <a:solidFill>
                <a:srgbClr val="C00000">
                  <a:alpha val="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00" b="1" i="0" u="none" strike="noStrike" kern="1200" cap="none" spc="90" normalizeH="0" baseline="0" noProof="0">
                  <a:ln>
                    <a:noFill/>
                  </a:ln>
                  <a:solidFill>
                    <a:srgbClr val="FFFFFF">
                      <a:alpha val="10000"/>
                    </a:srgbClr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SECRET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1BC1302-7662-C3CA-1DCB-E5A323BAAD3A}"/>
                </a:ext>
              </a:extLst>
            </p:cNvPr>
            <p:cNvSpPr/>
            <p:nvPr userDrawn="1"/>
          </p:nvSpPr>
          <p:spPr>
            <a:xfrm>
              <a:off x="6121399" y="3115661"/>
              <a:ext cx="971550" cy="180000"/>
            </a:xfrm>
            <a:prstGeom prst="rect">
              <a:avLst/>
            </a:prstGeom>
            <a:solidFill>
              <a:schemeClr val="accent6">
                <a:alpha val="0"/>
              </a:schemeClr>
            </a:solidFill>
            <a:ln w="12700">
              <a:solidFill>
                <a:schemeClr val="accent6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00" b="1" i="0" u="none" strike="noStrike" kern="1200" cap="none" spc="90" normalizeH="0" baseline="0" noProof="0">
                  <a:ln>
                    <a:noFill/>
                  </a:ln>
                  <a:solidFill>
                    <a:srgbClr val="FFFFFF">
                      <a:alpha val="10000"/>
                    </a:srgbClr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CONFIDENTIAL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3BE5B7DF-39EE-E763-4627-46C850F7FF90}"/>
                </a:ext>
              </a:extLst>
            </p:cNvPr>
            <p:cNvSpPr/>
            <p:nvPr userDrawn="1"/>
          </p:nvSpPr>
          <p:spPr>
            <a:xfrm>
              <a:off x="5099049" y="3115661"/>
              <a:ext cx="971550" cy="180000"/>
            </a:xfrm>
            <a:prstGeom prst="rect">
              <a:avLst/>
            </a:prstGeom>
            <a:solidFill>
              <a:schemeClr val="accent3">
                <a:alpha val="0"/>
              </a:schemeClr>
            </a:solidFill>
            <a:ln w="12700">
              <a:solidFill>
                <a:schemeClr val="accent3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00" b="1" i="0" u="none" strike="noStrike" kern="1200" cap="none" spc="90" normalizeH="0" baseline="0" noProof="0">
                  <a:ln>
                    <a:noFill/>
                  </a:ln>
                  <a:solidFill>
                    <a:srgbClr val="FFFFFF">
                      <a:alpha val="10000"/>
                    </a:srgbClr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INTERNAL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2131178-511F-F3EB-3BC2-D6DF680641B6}"/>
                </a:ext>
              </a:extLst>
            </p:cNvPr>
            <p:cNvSpPr/>
            <p:nvPr userDrawn="1"/>
          </p:nvSpPr>
          <p:spPr>
            <a:xfrm>
              <a:off x="4076699" y="3115661"/>
              <a:ext cx="97155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00" b="1" i="0" u="none" strike="noStrike" kern="1200" cap="none" spc="90" normalizeH="0" baseline="0" noProof="0">
                  <a:ln>
                    <a:noFill/>
                  </a:ln>
                  <a:solidFill>
                    <a:srgbClr val="005099"/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800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s-ES" sz="1600" b="1" kern="1200" dirty="0" smtClean="0">
          <a:solidFill>
            <a:schemeClr val="tx1"/>
          </a:solidFill>
          <a:latin typeface="Futura Md BT" panose="020B0602020204020303" pitchFamily="34" charset="0"/>
          <a:ea typeface="Futura Md BT" panose="020B06020202040203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buFont typeface="Calibri" panose="020F0502020204030204" pitchFamily="34" charset="0"/>
        <a:buChar char="‐"/>
        <a:defRPr sz="1400" kern="1200">
          <a:solidFill>
            <a:schemeClr val="tx1"/>
          </a:solidFill>
          <a:latin typeface="+mn-lt"/>
          <a:ea typeface="Futura Lt BT" panose="020B04020202040203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0"/>
        </a:spcBef>
        <a:buFont typeface="Calibri" panose="020F0502020204030204" pitchFamily="34" charset="0"/>
        <a:buChar char="‐"/>
        <a:defRPr sz="1400" kern="1200">
          <a:solidFill>
            <a:schemeClr val="tx1"/>
          </a:solidFill>
          <a:latin typeface="+mn-lt"/>
          <a:ea typeface="Futura Lt BT" panose="020B04020202040203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0"/>
        </a:spcBef>
        <a:buFont typeface="Calibri" panose="020F0502020204030204" pitchFamily="34" charset="0"/>
        <a:buChar char="‐"/>
        <a:defRPr sz="1400" kern="1200">
          <a:solidFill>
            <a:schemeClr val="tx1"/>
          </a:solidFill>
          <a:latin typeface="+mn-lt"/>
          <a:ea typeface="Futura Lt BT" panose="020B04020202040203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0"/>
        </a:spcBef>
        <a:buFont typeface="Calibri" panose="020F0502020204030204" pitchFamily="34" charset="0"/>
        <a:buChar char="‐"/>
        <a:defRPr sz="1400" kern="1200">
          <a:solidFill>
            <a:schemeClr val="tx1"/>
          </a:solidFill>
          <a:latin typeface="+mn-lt"/>
          <a:ea typeface="Futura Lt BT" panose="020B04020202040203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0"/>
        </a:spcBef>
        <a:buFont typeface="Calibri" panose="020F0502020204030204" pitchFamily="34" charset="0"/>
        <a:buChar char="‐"/>
        <a:defRPr sz="1400" kern="1200">
          <a:solidFill>
            <a:schemeClr val="tx1"/>
          </a:solidFill>
          <a:latin typeface="+mn-lt"/>
          <a:ea typeface="Futura Lt BT" panose="020B04020202040203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26231" y="492126"/>
            <a:ext cx="11539537" cy="8413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26232" y="1516464"/>
            <a:ext cx="11539537" cy="424933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4" name="Marcador de fecha 3"/>
          <p:cNvSpPr>
            <a:spLocks noGrp="1"/>
          </p:cNvSpPr>
          <p:nvPr userDrawn="1">
            <p:ph type="dt" sz="half" idx="2"/>
          </p:nvPr>
        </p:nvSpPr>
        <p:spPr>
          <a:xfrm>
            <a:off x="326230" y="309162"/>
            <a:ext cx="2379263" cy="1829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">
                <a:solidFill>
                  <a:schemeClr val="accent2"/>
                </a:solidFill>
                <a:latin typeface="Futura Lt BT" panose="020B0402020204020303" pitchFamily="34" charset="0"/>
                <a:ea typeface="Futura Lt BT" panose="020B04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B63C6-A849-47EB-9F9B-C9AB41191C7D}" type="datetime1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srgbClr val="A3BACF"/>
                </a:solidFill>
                <a:effectLst/>
                <a:uLnTx/>
                <a:uFillTx/>
                <a:latin typeface="Futura Lt BT" panose="020B0402020204020303" pitchFamily="34" charset="0"/>
                <a:cs typeface="Segoe UI" panose="020B0502040204020203" pitchFamily="34" charset="0"/>
              </a:rPr>
              <a:t>30/10/2023</a:t>
            </a:fld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A3BACF"/>
              </a:solidFill>
              <a:effectLst/>
              <a:uLnTx/>
              <a:uFillTx/>
              <a:latin typeface="Futura Lt BT" panose="020B04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Marcador de número de diapositiva 5"/>
          <p:cNvSpPr>
            <a:spLocks noGrp="1"/>
          </p:cNvSpPr>
          <p:nvPr userDrawn="1">
            <p:ph type="sldNum" sz="quarter" idx="4"/>
          </p:nvPr>
        </p:nvSpPr>
        <p:spPr>
          <a:xfrm>
            <a:off x="11568113" y="6323805"/>
            <a:ext cx="297656" cy="220663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algn="ctr">
              <a:defRPr sz="800" b="0">
                <a:solidFill>
                  <a:schemeClr val="bg1"/>
                </a:solidFill>
                <a:latin typeface="Futura Md BT" panose="020B0602020204020303" pitchFamily="34" charset="0"/>
                <a:ea typeface="Futura Md BT" panose="020B06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Md BT" panose="020B0602020204020303" pitchFamily="34" charset="0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Md BT" panose="020B06020202040203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Marcador de pie de página 4"/>
          <p:cNvSpPr>
            <a:spLocks noGrp="1"/>
          </p:cNvSpPr>
          <p:nvPr userDrawn="1">
            <p:ph type="ftr" sz="quarter" idx="3"/>
          </p:nvPr>
        </p:nvSpPr>
        <p:spPr>
          <a:xfrm>
            <a:off x="8213697" y="6323804"/>
            <a:ext cx="3252084" cy="2206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>
                <a:solidFill>
                  <a:schemeClr val="accent2"/>
                </a:solidFill>
                <a:latin typeface="Futura Lt BT" panose="020B0402020204020303" pitchFamily="34" charset="0"/>
                <a:ea typeface="Futura Lt BT" panose="020B04020202040203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A3BACF"/>
              </a:solidFill>
              <a:effectLst/>
              <a:uLnTx/>
              <a:uFillTx/>
              <a:latin typeface="Futura Lt BT" panose="020B04020202040203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41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s-ES" sz="1600" b="0" kern="1200" dirty="0" smtClean="0">
          <a:solidFill>
            <a:schemeClr val="tx2"/>
          </a:solidFill>
          <a:latin typeface="Futura Md BT" panose="020B0602020204020303" pitchFamily="34" charset="0"/>
          <a:ea typeface="Futura Md BT" panose="020B06020202040203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buFont typeface="Calibri" panose="020F0502020204030204" pitchFamily="34" charset="0"/>
        <a:buChar char="‐"/>
        <a:defRPr sz="1400" kern="1200">
          <a:solidFill>
            <a:schemeClr val="tx1"/>
          </a:solidFill>
          <a:latin typeface="+mn-lt"/>
          <a:ea typeface="Futura Lt BT" panose="020B04020202040203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0"/>
        </a:spcBef>
        <a:buFont typeface="Calibri" panose="020F0502020204030204" pitchFamily="34" charset="0"/>
        <a:buChar char="‐"/>
        <a:defRPr sz="1400" kern="1200">
          <a:solidFill>
            <a:schemeClr val="tx1"/>
          </a:solidFill>
          <a:latin typeface="+mn-lt"/>
          <a:ea typeface="Futura Lt BT" panose="020B04020202040203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0"/>
        </a:spcBef>
        <a:buFont typeface="Calibri" panose="020F0502020204030204" pitchFamily="34" charset="0"/>
        <a:buChar char="‐"/>
        <a:defRPr sz="1400" kern="1200">
          <a:solidFill>
            <a:schemeClr val="tx1"/>
          </a:solidFill>
          <a:latin typeface="+mn-lt"/>
          <a:ea typeface="Futura Lt BT" panose="020B04020202040203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0"/>
        </a:spcBef>
        <a:buFont typeface="Calibri" panose="020F0502020204030204" pitchFamily="34" charset="0"/>
        <a:buChar char="‐"/>
        <a:defRPr sz="1400" kern="1200">
          <a:solidFill>
            <a:schemeClr val="tx1"/>
          </a:solidFill>
          <a:latin typeface="+mn-lt"/>
          <a:ea typeface="Futura Lt BT" panose="020B04020202040203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0"/>
        </a:spcBef>
        <a:buFont typeface="Calibri" panose="020F0502020204030204" pitchFamily="34" charset="0"/>
        <a:buChar char="‐"/>
        <a:defRPr sz="1400" kern="1200">
          <a:solidFill>
            <a:schemeClr val="tx1"/>
          </a:solidFill>
          <a:latin typeface="+mn-lt"/>
          <a:ea typeface="Futura Lt BT" panose="020B04020202040203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26231" y="327026"/>
            <a:ext cx="11539537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pPr marL="0"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26232" y="1266826"/>
            <a:ext cx="11539537" cy="503735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s-ES"/>
              <a:t>Haz clic para añadir contenido.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68111" y="6641454"/>
            <a:ext cx="297656" cy="13510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ctr">
              <a:defRPr sz="800" b="0">
                <a:solidFill>
                  <a:schemeClr val="tx1"/>
                </a:solidFill>
                <a:latin typeface="Futura Md BT" panose="020B0602020204020303" pitchFamily="34" charset="0"/>
                <a:ea typeface="Futura Md BT" panose="020B0602020204020303" pitchFamily="34" charset="0"/>
                <a:cs typeface="Segoe UI" panose="020B0502040204020203" pitchFamily="34" charset="0"/>
              </a:defRPr>
            </a:lvl1pPr>
          </a:lstStyle>
          <a:p>
            <a:fld id="{E4FCB7C3-CEA7-4277-BDCD-C647F03288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Marcador de fecha 3">
            <a:extLst>
              <a:ext uri="{FF2B5EF4-FFF2-40B4-BE49-F238E27FC236}">
                <a16:creationId xmlns:a16="http://schemas.microsoft.com/office/drawing/2014/main" id="{91722110-138E-485E-842B-4D983E599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230" y="6641454"/>
            <a:ext cx="2379263" cy="1351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>
                <a:solidFill>
                  <a:schemeClr val="tx1"/>
                </a:solidFill>
                <a:latin typeface="Futura Lt BT" panose="020B0402020204020303" pitchFamily="34" charset="0"/>
                <a:ea typeface="Futura Lt BT" panose="020B0402020204020303" pitchFamily="34" charset="0"/>
                <a:cs typeface="Segoe UI" panose="020B0502040204020203" pitchFamily="34" charset="0"/>
              </a:defRPr>
            </a:lvl1pPr>
          </a:lstStyle>
          <a:p>
            <a:fld id="{F0367D3A-2A76-4F81-8D72-236A2C273F27}" type="datetime1">
              <a:rPr lang="es-ES" smtClean="0"/>
              <a:pPr/>
              <a:t>30/10/2023</a:t>
            </a:fld>
            <a:endParaRPr lang="es-ES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CA52D0E-AB3A-C715-425F-72696E84AADA}"/>
              </a:ext>
            </a:extLst>
          </p:cNvPr>
          <p:cNvGrpSpPr/>
          <p:nvPr userDrawn="1"/>
        </p:nvGrpSpPr>
        <p:grpSpPr>
          <a:xfrm>
            <a:off x="4076699" y="6686556"/>
            <a:ext cx="4038600" cy="180000"/>
            <a:chOff x="4076699" y="3115661"/>
            <a:chExt cx="4038600" cy="180000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1EB7DF41-21ED-48B5-1879-464B9CE33725}"/>
                </a:ext>
              </a:extLst>
            </p:cNvPr>
            <p:cNvSpPr/>
            <p:nvPr userDrawn="1"/>
          </p:nvSpPr>
          <p:spPr>
            <a:xfrm>
              <a:off x="7143749" y="3115661"/>
              <a:ext cx="971550" cy="180000"/>
            </a:xfrm>
            <a:prstGeom prst="rect">
              <a:avLst/>
            </a:prstGeom>
            <a:solidFill>
              <a:srgbClr val="C00000">
                <a:alpha val="0"/>
              </a:srgbClr>
            </a:solidFill>
            <a:ln w="12700">
              <a:solidFill>
                <a:srgbClr val="C00000">
                  <a:alpha val="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600" b="1" spc="90" baseline="0">
                  <a:solidFill>
                    <a:schemeClr val="bg1">
                      <a:alpha val="10000"/>
                    </a:schemeClr>
                  </a:solidFill>
                  <a:latin typeface="+mj-lt"/>
                </a:rPr>
                <a:t>SECRET</a:t>
              </a: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A36798E-96E2-2681-13CA-700BB5083C2E}"/>
                </a:ext>
              </a:extLst>
            </p:cNvPr>
            <p:cNvSpPr/>
            <p:nvPr userDrawn="1"/>
          </p:nvSpPr>
          <p:spPr>
            <a:xfrm>
              <a:off x="6121399" y="3115661"/>
              <a:ext cx="971550" cy="180000"/>
            </a:xfrm>
            <a:prstGeom prst="rect">
              <a:avLst/>
            </a:prstGeom>
            <a:solidFill>
              <a:schemeClr val="accent6">
                <a:alpha val="0"/>
              </a:schemeClr>
            </a:solidFill>
            <a:ln w="12700">
              <a:solidFill>
                <a:schemeClr val="accent6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600" b="1" spc="90" baseline="0">
                  <a:solidFill>
                    <a:schemeClr val="bg1">
                      <a:alpha val="10000"/>
                    </a:schemeClr>
                  </a:solidFill>
                  <a:latin typeface="+mj-lt"/>
                </a:rPr>
                <a:t>CONFIDENTIAL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216F7718-2F2C-1FDF-4859-65EE638759E0}"/>
                </a:ext>
              </a:extLst>
            </p:cNvPr>
            <p:cNvSpPr/>
            <p:nvPr userDrawn="1"/>
          </p:nvSpPr>
          <p:spPr>
            <a:xfrm>
              <a:off x="5099049" y="3115661"/>
              <a:ext cx="971550" cy="180000"/>
            </a:xfrm>
            <a:prstGeom prst="rect">
              <a:avLst/>
            </a:prstGeom>
            <a:solidFill>
              <a:schemeClr val="accent3">
                <a:alpha val="0"/>
              </a:schemeClr>
            </a:solidFill>
            <a:ln w="12700">
              <a:solidFill>
                <a:schemeClr val="accent3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600" b="1" spc="90" baseline="0">
                  <a:solidFill>
                    <a:schemeClr val="bg1">
                      <a:alpha val="10000"/>
                    </a:schemeClr>
                  </a:solidFill>
                  <a:latin typeface="+mj-lt"/>
                </a:rPr>
                <a:t>INTERNAL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0C1DEBFB-2DC9-0727-E0CE-22640233C45F}"/>
                </a:ext>
              </a:extLst>
            </p:cNvPr>
            <p:cNvSpPr/>
            <p:nvPr userDrawn="1"/>
          </p:nvSpPr>
          <p:spPr>
            <a:xfrm>
              <a:off x="4076699" y="3115661"/>
              <a:ext cx="97155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600" b="1" spc="90" baseline="0">
                  <a:solidFill>
                    <a:schemeClr val="accent1"/>
                  </a:solidFill>
                  <a:latin typeface="+mj-lt"/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426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s-ES" sz="1600" b="1" kern="1200" dirty="0" smtClean="0">
          <a:solidFill>
            <a:schemeClr val="tx1"/>
          </a:solidFill>
          <a:latin typeface="Futura Md BT" panose="020B0602020204020303" pitchFamily="34" charset="0"/>
          <a:ea typeface="Futura Md BT" panose="020B06020202040203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buFont typeface="Calibri" panose="020F0502020204030204" pitchFamily="34" charset="0"/>
        <a:buChar char="‐"/>
        <a:defRPr sz="1400" kern="1200">
          <a:solidFill>
            <a:schemeClr val="tx1"/>
          </a:solidFill>
          <a:latin typeface="+mn-lt"/>
          <a:ea typeface="Futura Lt BT" panose="020B04020202040203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0"/>
        </a:spcBef>
        <a:buFont typeface="Calibri" panose="020F0502020204030204" pitchFamily="34" charset="0"/>
        <a:buChar char="‐"/>
        <a:defRPr sz="1400" kern="1200">
          <a:solidFill>
            <a:schemeClr val="tx1"/>
          </a:solidFill>
          <a:latin typeface="+mn-lt"/>
          <a:ea typeface="Futura Lt BT" panose="020B04020202040203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0"/>
        </a:spcBef>
        <a:buFont typeface="Calibri" panose="020F0502020204030204" pitchFamily="34" charset="0"/>
        <a:buChar char="‐"/>
        <a:defRPr sz="1400" kern="1200">
          <a:solidFill>
            <a:schemeClr val="tx1"/>
          </a:solidFill>
          <a:latin typeface="+mn-lt"/>
          <a:ea typeface="Futura Lt BT" panose="020B04020202040203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0"/>
        </a:spcBef>
        <a:buFont typeface="Calibri" panose="020F0502020204030204" pitchFamily="34" charset="0"/>
        <a:buChar char="‐"/>
        <a:defRPr sz="1400" kern="1200">
          <a:solidFill>
            <a:schemeClr val="tx1"/>
          </a:solidFill>
          <a:latin typeface="+mn-lt"/>
          <a:ea typeface="Futura Lt BT" panose="020B04020202040203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0"/>
        </a:spcBef>
        <a:buFont typeface="Calibri" panose="020F0502020204030204" pitchFamily="34" charset="0"/>
        <a:buChar char="‐"/>
        <a:defRPr sz="1400" kern="1200">
          <a:solidFill>
            <a:schemeClr val="tx1"/>
          </a:solidFill>
          <a:latin typeface="+mn-lt"/>
          <a:ea typeface="Futura Lt BT" panose="020B04020202040203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Relationship Id="rId14" Type="http://schemas.openxmlformats.org/officeDocument/2006/relationships/image" Target="../media/image5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AE046-4C65-FBE8-0B60-FC96A54A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71895"/>
            <a:ext cx="11204027" cy="1457105"/>
          </a:xfrm>
        </p:spPr>
        <p:txBody>
          <a:bodyPr>
            <a:noAutofit/>
          </a:bodyPr>
          <a:lstStyle/>
          <a:p>
            <a:r>
              <a:rPr lang="es-ES" sz="3200">
                <a:ea typeface="Calibri Light"/>
                <a:cs typeface="Calibri Light"/>
              </a:rPr>
              <a:t>Investigación sobre la aplicabilidad de técnicas de computación cuántica en el </a:t>
            </a:r>
            <a:br>
              <a:rPr lang="es-ES" sz="3200">
                <a:ea typeface="Calibri Light"/>
                <a:cs typeface="Calibri Light"/>
              </a:rPr>
            </a:br>
            <a:r>
              <a:rPr lang="es-ES" sz="3200">
                <a:ea typeface="Calibri Light"/>
                <a:cs typeface="Calibri Light"/>
              </a:rPr>
              <a:t>sector del automóvil</a:t>
            </a:r>
            <a:endParaRPr lang="es-ES" sz="32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C5815B-CC4E-E3F3-40EB-3E8EC0F9D5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68241" y="3650028"/>
            <a:ext cx="8655517" cy="713272"/>
          </a:xfrm>
        </p:spPr>
        <p:txBody>
          <a:bodyPr/>
          <a:lstStyle/>
          <a:p>
            <a:r>
              <a:rPr lang="es-ES" sz="2400" dirty="0"/>
              <a:t>Jornada Técnica Computación Cuántica</a:t>
            </a:r>
            <a:endParaRPr lang="es-ES" dirty="0"/>
          </a:p>
          <a:p>
            <a:r>
              <a:rPr lang="es-ES" dirty="0"/>
              <a:t>25 / Octubre / 2023</a:t>
            </a:r>
          </a:p>
        </p:txBody>
      </p:sp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3551C831-F071-256E-3AB8-F52971F7F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26" y="4892606"/>
            <a:ext cx="6997635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3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9">
            <a:extLst>
              <a:ext uri="{FF2B5EF4-FFF2-40B4-BE49-F238E27FC236}">
                <a16:creationId xmlns:a16="http://schemas.microsoft.com/office/drawing/2014/main" id="{13D4C137-EF52-88E9-AE0D-FA682EF2B2E7}"/>
              </a:ext>
            </a:extLst>
          </p:cNvPr>
          <p:cNvSpPr txBox="1">
            <a:spLocks/>
          </p:cNvSpPr>
          <p:nvPr/>
        </p:nvSpPr>
        <p:spPr>
          <a:xfrm>
            <a:off x="326232" y="445012"/>
            <a:ext cx="10332244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s-ES" sz="1600" b="1" kern="1200">
                <a:solidFill>
                  <a:schemeClr val="tx1"/>
                </a:solidFill>
                <a:latin typeface="Futura Md BT" panose="020B0602020204020303" pitchFamily="34" charset="0"/>
                <a:ea typeface="Futura Md BT" panose="020B06020202040203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 sz="1800">
                <a:latin typeface="Futura Md BT"/>
                <a:cs typeface="Segoe UI"/>
              </a:rPr>
              <a:t>INVESTIGACIÓN DEL SECTOR EN GALICIA</a:t>
            </a:r>
            <a:r>
              <a:rPr lang="es-ES" sz="1800">
                <a:solidFill>
                  <a:srgbClr val="1E1E1E"/>
                </a:solidFill>
                <a:latin typeface="Futura Md BT"/>
                <a:cs typeface="Segoe UI"/>
              </a:rPr>
              <a:t> </a:t>
            </a:r>
            <a:r>
              <a:rPr lang="es-ES" sz="1800">
                <a:solidFill>
                  <a:schemeClr val="accent3"/>
                </a:solidFill>
                <a:latin typeface="Futura Md BT"/>
                <a:cs typeface="Segoe UI"/>
              </a:rPr>
              <a:t>| RESULTADOS</a:t>
            </a:r>
            <a:endParaRPr lang="es-ES" sz="1800" b="0">
              <a:solidFill>
                <a:schemeClr val="accent3"/>
              </a:solidFill>
              <a:latin typeface="Futura Md BT"/>
              <a:cs typeface="Segoe UI"/>
            </a:endParaRPr>
          </a:p>
        </p:txBody>
      </p:sp>
      <p:pic>
        <p:nvPicPr>
          <p:cNvPr id="4" name="Imagen 3" descr="Escala de tiempo&#10;&#10;Descripción generada automáticamente">
            <a:extLst>
              <a:ext uri="{FF2B5EF4-FFF2-40B4-BE49-F238E27FC236}">
                <a16:creationId xmlns:a16="http://schemas.microsoft.com/office/drawing/2014/main" id="{8F94A6DD-3ACF-89AB-4849-9F6BA29EF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62" y="1536456"/>
            <a:ext cx="8570476" cy="418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9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C676642C-339C-5CFF-FB97-D0293CB57CF7}"/>
              </a:ext>
            </a:extLst>
          </p:cNvPr>
          <p:cNvGrpSpPr/>
          <p:nvPr/>
        </p:nvGrpSpPr>
        <p:grpSpPr>
          <a:xfrm>
            <a:off x="849685" y="1770799"/>
            <a:ext cx="10492628" cy="3060082"/>
            <a:chOff x="971774" y="2423496"/>
            <a:chExt cx="10492628" cy="3060082"/>
          </a:xfrm>
        </p:grpSpPr>
        <p:sp>
          <p:nvSpPr>
            <p:cNvPr id="4" name="Rectángulo 1076">
              <a:extLst>
                <a:ext uri="{FF2B5EF4-FFF2-40B4-BE49-F238E27FC236}">
                  <a16:creationId xmlns:a16="http://schemas.microsoft.com/office/drawing/2014/main" id="{292D4462-5872-6BE7-4843-EAAC2D802F33}"/>
                </a:ext>
              </a:extLst>
            </p:cNvPr>
            <p:cNvSpPr/>
            <p:nvPr/>
          </p:nvSpPr>
          <p:spPr>
            <a:xfrm>
              <a:off x="7452906" y="3121911"/>
              <a:ext cx="2487706" cy="568791"/>
            </a:xfrm>
            <a:prstGeom prst="rect">
              <a:avLst/>
            </a:prstGeom>
            <a:solidFill>
              <a:schemeClr val="accent1"/>
            </a:solidFill>
            <a:ln w="158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OEM</a:t>
              </a:r>
              <a:r>
                <a:rPr kumimoji="0" lang="es-ES" sz="12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200" b="1">
                  <a:solidFill>
                    <a:schemeClr val="bg1"/>
                  </a:solidFill>
                  <a:latin typeface="Futura Md BT"/>
                </a:rPr>
                <a:t>Fabricante de automóviles</a:t>
              </a:r>
              <a:endParaRPr kumimoji="0" lang="es-E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 BT"/>
                <a:ea typeface="+mn-ea"/>
                <a:cs typeface="+mn-cs"/>
              </a:endParaRPr>
            </a:p>
          </p:txBody>
        </p:sp>
        <p:sp>
          <p:nvSpPr>
            <p:cNvPr id="2" name="Rectángulo 1076">
              <a:extLst>
                <a:ext uri="{FF2B5EF4-FFF2-40B4-BE49-F238E27FC236}">
                  <a16:creationId xmlns:a16="http://schemas.microsoft.com/office/drawing/2014/main" id="{CEAD61B4-EEFA-F4C0-292F-7551EDE76B3A}"/>
                </a:ext>
              </a:extLst>
            </p:cNvPr>
            <p:cNvSpPr/>
            <p:nvPr/>
          </p:nvSpPr>
          <p:spPr>
            <a:xfrm>
              <a:off x="5314473" y="3820327"/>
              <a:ext cx="2931459" cy="468000"/>
            </a:xfrm>
            <a:prstGeom prst="rect">
              <a:avLst/>
            </a:prstGeom>
            <a:solidFill>
              <a:schemeClr val="accent1"/>
            </a:solidFill>
            <a:ln w="158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TIER 1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 B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200" b="1" dirty="0">
                  <a:solidFill>
                    <a:schemeClr val="bg1"/>
                  </a:solidFill>
                  <a:latin typeface="Futura Md BT"/>
                </a:rPr>
                <a:t>Fabricante de equipos y módulos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 BT"/>
                <a:ea typeface="+mn-ea"/>
                <a:cs typeface="+mn-cs"/>
              </a:endParaRPr>
            </a:p>
          </p:txBody>
        </p:sp>
        <p:sp>
          <p:nvSpPr>
            <p:cNvPr id="3" name="Rectángulo 1076">
              <a:extLst>
                <a:ext uri="{FF2B5EF4-FFF2-40B4-BE49-F238E27FC236}">
                  <a16:creationId xmlns:a16="http://schemas.microsoft.com/office/drawing/2014/main" id="{F45CFFA8-645D-D07C-12D8-F458AC810D98}"/>
                </a:ext>
              </a:extLst>
            </p:cNvPr>
            <p:cNvSpPr/>
            <p:nvPr/>
          </p:nvSpPr>
          <p:spPr>
            <a:xfrm>
              <a:off x="3472717" y="4417952"/>
              <a:ext cx="2634782" cy="468000"/>
            </a:xfrm>
            <a:prstGeom prst="rect">
              <a:avLst/>
            </a:prstGeom>
            <a:solidFill>
              <a:schemeClr val="accent1"/>
            </a:solidFill>
            <a:ln w="158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b="1">
                  <a:solidFill>
                    <a:schemeClr val="bg1"/>
                  </a:solidFill>
                  <a:latin typeface="Futura Md BT"/>
                </a:rPr>
                <a:t>TIER 2</a:t>
              </a:r>
            </a:p>
            <a:p>
              <a:pPr algn="ctr"/>
              <a:r>
                <a:rPr lang="es-ES" sz="1200" b="1">
                  <a:solidFill>
                    <a:schemeClr val="bg1"/>
                  </a:solidFill>
                  <a:latin typeface="Futura Md BT"/>
                </a:rPr>
                <a:t>Proveedor de componentes</a:t>
              </a:r>
            </a:p>
          </p:txBody>
        </p:sp>
        <p:sp>
          <p:nvSpPr>
            <p:cNvPr id="5" name="Rectángulo 1076">
              <a:extLst>
                <a:ext uri="{FF2B5EF4-FFF2-40B4-BE49-F238E27FC236}">
                  <a16:creationId xmlns:a16="http://schemas.microsoft.com/office/drawing/2014/main" id="{52337F10-97F7-BA52-CF24-F61443553192}"/>
                </a:ext>
              </a:extLst>
            </p:cNvPr>
            <p:cNvSpPr/>
            <p:nvPr/>
          </p:nvSpPr>
          <p:spPr>
            <a:xfrm>
              <a:off x="971774" y="5015578"/>
              <a:ext cx="3293969" cy="468000"/>
            </a:xfrm>
            <a:prstGeom prst="rect">
              <a:avLst/>
            </a:prstGeom>
            <a:solidFill>
              <a:schemeClr val="accent1"/>
            </a:solidFill>
            <a:ln w="158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b="1" dirty="0">
                  <a:solidFill>
                    <a:schemeClr val="bg1"/>
                  </a:solidFill>
                  <a:latin typeface="Futura Md BT"/>
                </a:rPr>
                <a:t>TIER 3</a:t>
              </a:r>
            </a:p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Futura Md BT"/>
                </a:rPr>
                <a:t>Proveedor de piezas y materia prima</a:t>
              </a:r>
            </a:p>
          </p:txBody>
        </p:sp>
        <p:sp>
          <p:nvSpPr>
            <p:cNvPr id="6" name="Rectángulo 1076">
              <a:extLst>
                <a:ext uri="{FF2B5EF4-FFF2-40B4-BE49-F238E27FC236}">
                  <a16:creationId xmlns:a16="http://schemas.microsoft.com/office/drawing/2014/main" id="{29474A66-5980-8011-5527-7704E0DDD772}"/>
                </a:ext>
              </a:extLst>
            </p:cNvPr>
            <p:cNvSpPr/>
            <p:nvPr/>
          </p:nvSpPr>
          <p:spPr>
            <a:xfrm>
              <a:off x="9577892" y="2423496"/>
              <a:ext cx="1886510" cy="568791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DEALERS</a:t>
              </a:r>
              <a:r>
                <a:rPr kumimoji="0" lang="es-ES" sz="12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Concesionarios, </a:t>
              </a:r>
              <a:r>
                <a:rPr kumimoji="0" lang="es-ES" sz="1200" b="1" i="0" u="none" strike="noStrike" kern="1200" cap="none" spc="0" normalizeH="0" baseline="0" noProof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etc</a:t>
              </a:r>
              <a:endParaRPr kumimoji="0" lang="es-ES" sz="1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utura Md BT"/>
                <a:ea typeface="+mn-ea"/>
                <a:cs typeface="+mn-cs"/>
              </a:endParaRPr>
            </a:p>
          </p:txBody>
        </p:sp>
        <p:cxnSp>
          <p:nvCxnSpPr>
            <p:cNvPr id="17" name="Conector: angular 16">
              <a:extLst>
                <a:ext uri="{FF2B5EF4-FFF2-40B4-BE49-F238E27FC236}">
                  <a16:creationId xmlns:a16="http://schemas.microsoft.com/office/drawing/2014/main" id="{0CEBCDB1-DC0A-AB99-4DE4-D40B30E5256F}"/>
                </a:ext>
              </a:extLst>
            </p:cNvPr>
            <p:cNvCxnSpPr>
              <a:cxnSpLocks/>
              <a:stCxn id="5" idx="0"/>
              <a:endCxn id="3" idx="1"/>
            </p:cNvCxnSpPr>
            <p:nvPr/>
          </p:nvCxnSpPr>
          <p:spPr>
            <a:xfrm rot="5400000" flipH="1" flipV="1">
              <a:off x="2863925" y="4406786"/>
              <a:ext cx="363626" cy="853958"/>
            </a:xfrm>
            <a:prstGeom prst="bentConnector2">
              <a:avLst/>
            </a:prstGeom>
            <a:ln w="63500">
              <a:solidFill>
                <a:schemeClr val="tx2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: angular 18">
              <a:extLst>
                <a:ext uri="{FF2B5EF4-FFF2-40B4-BE49-F238E27FC236}">
                  <a16:creationId xmlns:a16="http://schemas.microsoft.com/office/drawing/2014/main" id="{30A4B81C-9772-FCBA-20EF-B29CF234AE40}"/>
                </a:ext>
              </a:extLst>
            </p:cNvPr>
            <p:cNvCxnSpPr>
              <a:cxnSpLocks/>
              <a:stCxn id="3" idx="0"/>
              <a:endCxn id="2" idx="1"/>
            </p:cNvCxnSpPr>
            <p:nvPr/>
          </p:nvCxnSpPr>
          <p:spPr>
            <a:xfrm rot="5400000" flipH="1" flipV="1">
              <a:off x="4870478" y="3973958"/>
              <a:ext cx="363625" cy="524365"/>
            </a:xfrm>
            <a:prstGeom prst="bentConnector2">
              <a:avLst/>
            </a:prstGeom>
            <a:ln w="63500">
              <a:solidFill>
                <a:schemeClr val="tx2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: angular 21">
              <a:extLst>
                <a:ext uri="{FF2B5EF4-FFF2-40B4-BE49-F238E27FC236}">
                  <a16:creationId xmlns:a16="http://schemas.microsoft.com/office/drawing/2014/main" id="{86974AE9-AFC2-F9E6-A579-B3387A7FE408}"/>
                </a:ext>
              </a:extLst>
            </p:cNvPr>
            <p:cNvCxnSpPr>
              <a:cxnSpLocks/>
              <a:stCxn id="2" idx="0"/>
              <a:endCxn id="4" idx="1"/>
            </p:cNvCxnSpPr>
            <p:nvPr/>
          </p:nvCxnSpPr>
          <p:spPr>
            <a:xfrm rot="5400000" flipH="1" flipV="1">
              <a:off x="6909544" y="3276966"/>
              <a:ext cx="414020" cy="672703"/>
            </a:xfrm>
            <a:prstGeom prst="bentConnector2">
              <a:avLst/>
            </a:prstGeom>
            <a:ln w="63500">
              <a:solidFill>
                <a:schemeClr val="tx2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: angular 24">
              <a:extLst>
                <a:ext uri="{FF2B5EF4-FFF2-40B4-BE49-F238E27FC236}">
                  <a16:creationId xmlns:a16="http://schemas.microsoft.com/office/drawing/2014/main" id="{D11A59B6-3618-1EDD-2D2F-CABB39F03F09}"/>
                </a:ext>
              </a:extLst>
            </p:cNvPr>
            <p:cNvCxnSpPr>
              <a:cxnSpLocks/>
              <a:stCxn id="4" idx="0"/>
              <a:endCxn id="6" idx="1"/>
            </p:cNvCxnSpPr>
            <p:nvPr/>
          </p:nvCxnSpPr>
          <p:spPr>
            <a:xfrm rot="5400000" flipH="1" flipV="1">
              <a:off x="8930316" y="2474336"/>
              <a:ext cx="414019" cy="881133"/>
            </a:xfrm>
            <a:prstGeom prst="bentConnector2">
              <a:avLst/>
            </a:prstGeom>
            <a:ln w="63500">
              <a:solidFill>
                <a:schemeClr val="tx2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4" name="Flecha: hacia la izquierda 1083">
            <a:extLst>
              <a:ext uri="{FF2B5EF4-FFF2-40B4-BE49-F238E27FC236}">
                <a16:creationId xmlns:a16="http://schemas.microsoft.com/office/drawing/2014/main" id="{EDC511FF-F9FD-741D-BE83-647D206AE21C}"/>
              </a:ext>
            </a:extLst>
          </p:cNvPr>
          <p:cNvSpPr/>
          <p:nvPr/>
        </p:nvSpPr>
        <p:spPr>
          <a:xfrm rot="20046410">
            <a:off x="7320122" y="4078343"/>
            <a:ext cx="3747647" cy="81255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400" b="1">
                <a:solidFill>
                  <a:schemeClr val="tx1"/>
                </a:solidFill>
                <a:latin typeface="+mj-lt"/>
              </a:rPr>
              <a:t>DEMANDA</a:t>
            </a:r>
          </a:p>
        </p:txBody>
      </p:sp>
      <p:sp>
        <p:nvSpPr>
          <p:cNvPr id="8" name="Marcador de contenido 16">
            <a:extLst>
              <a:ext uri="{FF2B5EF4-FFF2-40B4-BE49-F238E27FC236}">
                <a16:creationId xmlns:a16="http://schemas.microsoft.com/office/drawing/2014/main" id="{191DE3AC-5B2A-2615-72D1-BB49365A5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443" y="1130978"/>
            <a:ext cx="9845615" cy="2441841"/>
          </a:xfrm>
        </p:spPr>
        <p:txBody>
          <a:bodyPr anchor="t"/>
          <a:lstStyle/>
          <a:p>
            <a:r>
              <a:rPr lang="es-ES" sz="2000" dirty="0"/>
              <a:t>Gran variabilidad de referencias </a:t>
            </a:r>
          </a:p>
          <a:p>
            <a:r>
              <a:rPr lang="es-ES" sz="2000" dirty="0"/>
              <a:t>Minimizar stocks</a:t>
            </a:r>
          </a:p>
          <a:p>
            <a:r>
              <a:rPr lang="es-ES" sz="2000" dirty="0"/>
              <a:t>Demanda variable</a:t>
            </a:r>
          </a:p>
          <a:p>
            <a:r>
              <a:rPr lang="es-ES" sz="2000" dirty="0"/>
              <a:t>Planificación en diferentes puntos del proceso productivo</a:t>
            </a:r>
          </a:p>
          <a:p>
            <a:r>
              <a:rPr lang="es-ES" sz="2000" dirty="0"/>
              <a:t>Manual basada en la experiencia de expertos</a:t>
            </a:r>
            <a:endParaRPr lang="es-ES" sz="2000" b="1" dirty="0"/>
          </a:p>
          <a:p>
            <a:endParaRPr lang="es-ES" sz="2000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0879E54-2946-F67B-374A-EA202B8373AC}"/>
              </a:ext>
            </a:extLst>
          </p:cNvPr>
          <p:cNvSpPr txBox="1">
            <a:spLocks/>
          </p:cNvSpPr>
          <p:nvPr/>
        </p:nvSpPr>
        <p:spPr>
          <a:xfrm>
            <a:off x="2622292" y="5960935"/>
            <a:ext cx="6947415" cy="2769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s-ES" sz="1600" b="1" kern="1200">
                <a:solidFill>
                  <a:schemeClr val="tx1"/>
                </a:solidFill>
                <a:latin typeface="Futura Md BT" panose="020B0602020204020303" pitchFamily="34" charset="0"/>
                <a:ea typeface="Futura Md BT" panose="020B06020202040203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s-ES" sz="1800" dirty="0">
                <a:solidFill>
                  <a:schemeClr val="accent3"/>
                </a:solidFill>
              </a:rPr>
              <a:t>Cadena de valor del sector de la automoción</a:t>
            </a:r>
            <a:r>
              <a:rPr lang="es-ES" sz="1800" dirty="0"/>
              <a:t> </a:t>
            </a:r>
            <a:r>
              <a:rPr lang="es-ES" sz="1800" dirty="0">
                <a:solidFill>
                  <a:schemeClr val="accent3"/>
                </a:solidFill>
              </a:rPr>
              <a:t>(</a:t>
            </a:r>
            <a:r>
              <a:rPr lang="es-ES" sz="1800" dirty="0" err="1">
                <a:solidFill>
                  <a:schemeClr val="accent3"/>
                </a:solidFill>
              </a:rPr>
              <a:t>Supply</a:t>
            </a:r>
            <a:r>
              <a:rPr lang="es-ES" sz="1800" dirty="0">
                <a:solidFill>
                  <a:schemeClr val="accent3"/>
                </a:solidFill>
              </a:rPr>
              <a:t> </a:t>
            </a:r>
            <a:r>
              <a:rPr lang="es-ES" sz="1800" dirty="0" err="1">
                <a:solidFill>
                  <a:schemeClr val="accent3"/>
                </a:solidFill>
              </a:rPr>
              <a:t>chain</a:t>
            </a:r>
            <a:r>
              <a:rPr lang="es-ES" sz="1800" dirty="0">
                <a:solidFill>
                  <a:schemeClr val="accent3"/>
                </a:solidFill>
              </a:rPr>
              <a:t>)</a:t>
            </a:r>
          </a:p>
        </p:txBody>
      </p:sp>
      <p:sp>
        <p:nvSpPr>
          <p:cNvPr id="12" name="Título 9">
            <a:extLst>
              <a:ext uri="{FF2B5EF4-FFF2-40B4-BE49-F238E27FC236}">
                <a16:creationId xmlns:a16="http://schemas.microsoft.com/office/drawing/2014/main" id="{E2A37EB1-8772-0050-CFAC-9B931A9CE0DA}"/>
              </a:ext>
            </a:extLst>
          </p:cNvPr>
          <p:cNvSpPr txBox="1">
            <a:spLocks/>
          </p:cNvSpPr>
          <p:nvPr/>
        </p:nvSpPr>
        <p:spPr>
          <a:xfrm>
            <a:off x="326232" y="445012"/>
            <a:ext cx="10332244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s-ES" sz="1600" b="1" kern="1200">
                <a:solidFill>
                  <a:schemeClr val="tx1"/>
                </a:solidFill>
                <a:latin typeface="Futura Md BT" panose="020B0602020204020303" pitchFamily="34" charset="0"/>
                <a:ea typeface="Futura Md BT" panose="020B06020202040203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 sz="1800">
                <a:latin typeface="Futura Md BT"/>
                <a:cs typeface="Segoe UI"/>
              </a:rPr>
              <a:t>CASOS DE USO </a:t>
            </a:r>
            <a:r>
              <a:rPr lang="es-ES" sz="1800">
                <a:solidFill>
                  <a:schemeClr val="accent3"/>
                </a:solidFill>
                <a:latin typeface="Futura Md BT"/>
                <a:cs typeface="Segoe UI"/>
              </a:rPr>
              <a:t>| OPTIMIZACIÓN DE LA PLANIFICACIÓN</a:t>
            </a:r>
            <a:endParaRPr lang="es-ES" sz="1800" b="0">
              <a:solidFill>
                <a:schemeClr val="accent3"/>
              </a:solidFill>
              <a:latin typeface="Futura Md BT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3436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778 L 0 0.11458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4" grpId="0" animBg="1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16">
            <a:extLst>
              <a:ext uri="{FF2B5EF4-FFF2-40B4-BE49-F238E27FC236}">
                <a16:creationId xmlns:a16="http://schemas.microsoft.com/office/drawing/2014/main" id="{B4F4E6CF-8393-D704-A6A2-0289402CB39A}"/>
              </a:ext>
            </a:extLst>
          </p:cNvPr>
          <p:cNvSpPr txBox="1">
            <a:spLocks/>
          </p:cNvSpPr>
          <p:nvPr/>
        </p:nvSpPr>
        <p:spPr>
          <a:xfrm>
            <a:off x="616197" y="1665514"/>
            <a:ext cx="9845615" cy="31174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sz="1800"/>
              <a:t>Revisión para detección de defectos tras la fabricación</a:t>
            </a:r>
          </a:p>
          <a:p>
            <a:pPr>
              <a:lnSpc>
                <a:spcPct val="150000"/>
              </a:lnSpc>
            </a:pPr>
            <a:r>
              <a:rPr lang="es-ES" sz="1800"/>
              <a:t>Automatización del proceso</a:t>
            </a:r>
          </a:p>
          <a:p>
            <a:pPr lvl="1">
              <a:lnSpc>
                <a:spcPct val="150000"/>
              </a:lnSpc>
            </a:pPr>
            <a:r>
              <a:rPr lang="es-ES" sz="1800"/>
              <a:t>Visión artificial</a:t>
            </a:r>
          </a:p>
          <a:p>
            <a:pPr lvl="1">
              <a:lnSpc>
                <a:spcPct val="150000"/>
              </a:lnSpc>
            </a:pPr>
            <a:r>
              <a:rPr lang="es-ES" sz="1800"/>
              <a:t>Aprendizaje automático</a:t>
            </a:r>
          </a:p>
          <a:p>
            <a:pPr>
              <a:lnSpc>
                <a:spcPct val="150000"/>
              </a:lnSpc>
            </a:pPr>
            <a:r>
              <a:rPr lang="es-ES" sz="1800"/>
              <a:t>Mayor potencia en el proceso</a:t>
            </a:r>
          </a:p>
        </p:txBody>
      </p:sp>
      <p:sp>
        <p:nvSpPr>
          <p:cNvPr id="8" name="Título 9">
            <a:extLst>
              <a:ext uri="{FF2B5EF4-FFF2-40B4-BE49-F238E27FC236}">
                <a16:creationId xmlns:a16="http://schemas.microsoft.com/office/drawing/2014/main" id="{F0579129-0FCD-5FA0-5A3E-E09C582EF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445012"/>
            <a:ext cx="10332244" cy="276999"/>
          </a:xfrm>
        </p:spPr>
        <p:txBody>
          <a:bodyPr/>
          <a:lstStyle/>
          <a:p>
            <a:r>
              <a:rPr lang="es-ES" sz="1800">
                <a:latin typeface="Futura Md BT"/>
                <a:cs typeface="Segoe UI"/>
              </a:rPr>
              <a:t>CASOS DE USO </a:t>
            </a:r>
            <a:r>
              <a:rPr lang="es-ES" sz="1800">
                <a:solidFill>
                  <a:schemeClr val="accent3"/>
                </a:solidFill>
                <a:latin typeface="Futura Md BT"/>
                <a:cs typeface="Segoe UI"/>
              </a:rPr>
              <a:t>| CONTROL DE CALIDAD</a:t>
            </a:r>
            <a:endParaRPr lang="es-ES" sz="1800" b="0">
              <a:solidFill>
                <a:schemeClr val="accent3"/>
              </a:solidFill>
              <a:latin typeface="Futura Md BT"/>
              <a:cs typeface="Segoe UI"/>
            </a:endParaRPr>
          </a:p>
        </p:txBody>
      </p:sp>
      <p:pic>
        <p:nvPicPr>
          <p:cNvPr id="5" name="Imagen 4" descr="Pantalla de una computadora&#10;&#10;Descripción generada automáticamente">
            <a:extLst>
              <a:ext uri="{FF2B5EF4-FFF2-40B4-BE49-F238E27FC236}">
                <a16:creationId xmlns:a16="http://schemas.microsoft.com/office/drawing/2014/main" id="{9718A0BF-0F9C-3C20-F7DA-5014920713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6476" y="1820048"/>
            <a:ext cx="4464324" cy="296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8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16">
            <a:extLst>
              <a:ext uri="{FF2B5EF4-FFF2-40B4-BE49-F238E27FC236}">
                <a16:creationId xmlns:a16="http://schemas.microsoft.com/office/drawing/2014/main" id="{ACAF42B8-A737-33BD-D396-4F0BA3073740}"/>
              </a:ext>
            </a:extLst>
          </p:cNvPr>
          <p:cNvSpPr txBox="1">
            <a:spLocks/>
          </p:cNvSpPr>
          <p:nvPr/>
        </p:nvSpPr>
        <p:spPr>
          <a:xfrm>
            <a:off x="616197" y="1665514"/>
            <a:ext cx="9845615" cy="398417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sz="1800"/>
              <a:t>Aplicaciones con resultados en tiempo real</a:t>
            </a:r>
          </a:p>
          <a:p>
            <a:pPr>
              <a:lnSpc>
                <a:spcPct val="150000"/>
              </a:lnSpc>
            </a:pPr>
            <a:r>
              <a:rPr lang="es-ES" sz="1800"/>
              <a:t>Necesidad de una mayor capacidad de cálculo</a:t>
            </a:r>
          </a:p>
          <a:p>
            <a:pPr>
              <a:lnSpc>
                <a:spcPct val="150000"/>
              </a:lnSpc>
            </a:pPr>
            <a:endParaRPr lang="es-ES" sz="1800"/>
          </a:p>
          <a:p>
            <a:pPr>
              <a:lnSpc>
                <a:spcPct val="150000"/>
              </a:lnSpc>
            </a:pPr>
            <a:r>
              <a:rPr lang="es-ES" sz="1800"/>
              <a:t>Predicciones pueden resultar</a:t>
            </a:r>
          </a:p>
          <a:p>
            <a:pPr lvl="1">
              <a:lnSpc>
                <a:spcPct val="150000"/>
              </a:lnSpc>
            </a:pPr>
            <a:r>
              <a:rPr lang="es-ES" sz="1800"/>
              <a:t>Minimizar impacto de imprevistos</a:t>
            </a:r>
          </a:p>
          <a:p>
            <a:pPr>
              <a:lnSpc>
                <a:spcPct val="150000"/>
              </a:lnSpc>
            </a:pPr>
            <a:r>
              <a:rPr lang="es-ES" sz="1800"/>
              <a:t>Utilidad en aplicaciones de gemelo digital</a:t>
            </a:r>
          </a:p>
          <a:p>
            <a:endParaRPr lang="es-ES" sz="2000" b="1"/>
          </a:p>
          <a:p>
            <a:endParaRPr lang="es-ES" sz="2000" b="1"/>
          </a:p>
          <a:p>
            <a:pPr marL="0" indent="0">
              <a:buFont typeface="Calibri" panose="020F0502020204030204" pitchFamily="34" charset="0"/>
              <a:buNone/>
            </a:pPr>
            <a:endParaRPr lang="es-ES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9BEACF50-157F-EAAF-7434-6E0244021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445012"/>
            <a:ext cx="10332244" cy="276999"/>
          </a:xfrm>
        </p:spPr>
        <p:txBody>
          <a:bodyPr/>
          <a:lstStyle/>
          <a:p>
            <a:r>
              <a:rPr lang="es-ES" sz="1800">
                <a:latin typeface="Futura Md BT"/>
                <a:cs typeface="Segoe UI"/>
              </a:rPr>
              <a:t>CASOS DE USO </a:t>
            </a:r>
            <a:r>
              <a:rPr lang="es-ES" sz="1800">
                <a:solidFill>
                  <a:schemeClr val="accent3"/>
                </a:solidFill>
                <a:latin typeface="Futura Md BT"/>
                <a:cs typeface="Segoe UI"/>
              </a:rPr>
              <a:t>| OPTIMIZACIÓN EN TIEMPO REAL</a:t>
            </a:r>
            <a:endParaRPr lang="es-ES" sz="1800" b="0">
              <a:solidFill>
                <a:schemeClr val="accent3"/>
              </a:solidFill>
              <a:latin typeface="Futura Md BT"/>
              <a:cs typeface="Segoe UI"/>
            </a:endParaRPr>
          </a:p>
        </p:txBody>
      </p:sp>
      <p:pic>
        <p:nvPicPr>
          <p:cNvPr id="12" name="Imagen 11" descr="Un dibujo de una ciudad&#10;&#10;Descripción generada automáticamente con confianza media">
            <a:extLst>
              <a:ext uri="{FF2B5EF4-FFF2-40B4-BE49-F238E27FC236}">
                <a16:creationId xmlns:a16="http://schemas.microsoft.com/office/drawing/2014/main" id="{7F3B431D-A840-3393-9180-1F4EBF1E67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52" y="2265861"/>
            <a:ext cx="3746948" cy="249796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26BFA8B-4FAD-4B14-247C-951B4219AFBC}"/>
              </a:ext>
            </a:extLst>
          </p:cNvPr>
          <p:cNvSpPr txBox="1"/>
          <p:nvPr/>
        </p:nvSpPr>
        <p:spPr>
          <a:xfrm>
            <a:off x="7200452" y="4763826"/>
            <a:ext cx="2247900" cy="1349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s-ES" sz="800">
                <a:cs typeface="Segoe UI"/>
              </a:rPr>
              <a:t>Autodesk </a:t>
            </a:r>
            <a:r>
              <a:rPr lang="es-ES" sz="800" err="1">
                <a:cs typeface="Segoe UI"/>
              </a:rPr>
              <a:t>Journal</a:t>
            </a:r>
            <a:endParaRPr lang="es-ES" sz="80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73353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452503B2-F68B-5284-95B2-9E4122CA0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445012"/>
            <a:ext cx="10332244" cy="276999"/>
          </a:xfrm>
        </p:spPr>
        <p:txBody>
          <a:bodyPr/>
          <a:lstStyle/>
          <a:p>
            <a:r>
              <a:rPr lang="es-ES" sz="1800">
                <a:latin typeface="Futura Md BT"/>
                <a:cs typeface="Segoe UI"/>
              </a:rPr>
              <a:t>CASOS DE USO </a:t>
            </a:r>
            <a:r>
              <a:rPr lang="es-ES" sz="1800">
                <a:solidFill>
                  <a:schemeClr val="accent3"/>
                </a:solidFill>
                <a:latin typeface="Futura Md BT"/>
                <a:cs typeface="Segoe UI"/>
              </a:rPr>
              <a:t>| SIMULACIÓN EN LA PREPRODUCCIÓN</a:t>
            </a:r>
            <a:endParaRPr lang="es-ES" sz="1800" b="0">
              <a:solidFill>
                <a:schemeClr val="accent3"/>
              </a:solidFill>
              <a:latin typeface="Futura Md BT"/>
              <a:cs typeface="Segoe UI"/>
            </a:endParaRPr>
          </a:p>
        </p:txBody>
      </p:sp>
      <p:sp>
        <p:nvSpPr>
          <p:cNvPr id="7" name="Marcador de contenido 16">
            <a:extLst>
              <a:ext uri="{FF2B5EF4-FFF2-40B4-BE49-F238E27FC236}">
                <a16:creationId xmlns:a16="http://schemas.microsoft.com/office/drawing/2014/main" id="{CEC43C32-82CA-BFD3-AB93-D8E1707BB124}"/>
              </a:ext>
            </a:extLst>
          </p:cNvPr>
          <p:cNvSpPr txBox="1">
            <a:spLocks/>
          </p:cNvSpPr>
          <p:nvPr/>
        </p:nvSpPr>
        <p:spPr>
          <a:xfrm>
            <a:off x="616197" y="1665514"/>
            <a:ext cx="9845615" cy="398417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sz="1800"/>
              <a:t>Simulación de materiales y componentes en fase de diseño</a:t>
            </a:r>
          </a:p>
          <a:p>
            <a:pPr>
              <a:lnSpc>
                <a:spcPct val="150000"/>
              </a:lnSpc>
            </a:pPr>
            <a:r>
              <a:rPr lang="es-ES" sz="1800"/>
              <a:t>Pruebas con diferentes características</a:t>
            </a:r>
          </a:p>
          <a:p>
            <a:pPr lvl="1">
              <a:lnSpc>
                <a:spcPct val="150000"/>
              </a:lnSpc>
            </a:pPr>
            <a:r>
              <a:rPr lang="es-ES" sz="1800"/>
              <a:t>Simulación de esfuerzos</a:t>
            </a:r>
          </a:p>
          <a:p>
            <a:pPr lvl="1">
              <a:lnSpc>
                <a:spcPct val="150000"/>
              </a:lnSpc>
            </a:pPr>
            <a:r>
              <a:rPr lang="es-ES" sz="1800"/>
              <a:t>Simulación de condiciones externas</a:t>
            </a:r>
          </a:p>
          <a:p>
            <a:pPr>
              <a:lnSpc>
                <a:spcPct val="150000"/>
              </a:lnSpc>
            </a:pPr>
            <a:r>
              <a:rPr lang="es-ES" sz="1800"/>
              <a:t>Reducción de prototipos y casos de prueba y error</a:t>
            </a:r>
          </a:p>
          <a:p>
            <a:endParaRPr lang="es-ES" sz="2000" b="1"/>
          </a:p>
          <a:p>
            <a:pPr marL="0" indent="0">
              <a:buFont typeface="Calibri" panose="020F0502020204030204" pitchFamily="34" charset="0"/>
              <a:buNone/>
            </a:pPr>
            <a:endParaRPr lang="es-ES"/>
          </a:p>
        </p:txBody>
      </p:sp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24601F12-4D07-F529-C4F7-9B9542D541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t="12248" r="8113" b="12903"/>
          <a:stretch/>
        </p:blipFill>
        <p:spPr>
          <a:xfrm>
            <a:off x="6948725" y="2260600"/>
            <a:ext cx="5051365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1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5501865E-0E72-B3D9-CB64-D3DCA5BA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445012"/>
            <a:ext cx="10332244" cy="276999"/>
          </a:xfrm>
        </p:spPr>
        <p:txBody>
          <a:bodyPr/>
          <a:lstStyle/>
          <a:p>
            <a:r>
              <a:rPr lang="es-ES" sz="1800">
                <a:latin typeface="Futura Md BT"/>
                <a:cs typeface="Segoe UI"/>
              </a:rPr>
              <a:t>CASOS DE USO </a:t>
            </a:r>
            <a:r>
              <a:rPr lang="es-ES" sz="1800">
                <a:solidFill>
                  <a:schemeClr val="accent3"/>
                </a:solidFill>
                <a:latin typeface="Futura Md BT"/>
                <a:cs typeface="Segoe UI"/>
              </a:rPr>
              <a:t>| OPTIMIZACIÓN DE ALMACENAJE Y RUTAS DE TRANSPORTE</a:t>
            </a:r>
            <a:endParaRPr lang="es-ES" sz="1800" b="0">
              <a:solidFill>
                <a:schemeClr val="accent3"/>
              </a:solidFill>
              <a:latin typeface="Futura Md BT"/>
              <a:cs typeface="Segoe UI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B2B078A-2744-388C-2025-D08215A93748}"/>
              </a:ext>
            </a:extLst>
          </p:cNvPr>
          <p:cNvSpPr/>
          <p:nvPr/>
        </p:nvSpPr>
        <p:spPr>
          <a:xfrm>
            <a:off x="326232" y="1174214"/>
            <a:ext cx="11730182" cy="2203012"/>
          </a:xfrm>
          <a:prstGeom prst="rect">
            <a:avLst/>
          </a:prstGeom>
          <a:noFill/>
          <a:ln w="19050">
            <a:solidFill>
              <a:srgbClr val="266576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B2B078A-2744-388C-2025-D08215A93748}"/>
              </a:ext>
            </a:extLst>
          </p:cNvPr>
          <p:cNvSpPr/>
          <p:nvPr/>
        </p:nvSpPr>
        <p:spPr>
          <a:xfrm>
            <a:off x="326232" y="3721750"/>
            <a:ext cx="11730182" cy="2346716"/>
          </a:xfrm>
          <a:prstGeom prst="rect">
            <a:avLst/>
          </a:prstGeom>
          <a:noFill/>
          <a:ln w="19050">
            <a:solidFill>
              <a:srgbClr val="266576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400" b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Imagen 5" descr="Imagen que contiene naranja, edificio, camioneta, entero&#10;&#10;Descripción generada automáticamente">
            <a:extLst>
              <a:ext uri="{FF2B5EF4-FFF2-40B4-BE49-F238E27FC236}">
                <a16:creationId xmlns:a16="http://schemas.microsoft.com/office/drawing/2014/main" id="{BE78DC06-E472-FD85-C4A7-12FA5BBFCF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537" y="3926855"/>
            <a:ext cx="3302389" cy="185924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D13DD1E-87CA-670B-521D-22BA75AFCEA3}"/>
              </a:ext>
            </a:extLst>
          </p:cNvPr>
          <p:cNvSpPr txBox="1"/>
          <p:nvPr/>
        </p:nvSpPr>
        <p:spPr>
          <a:xfrm>
            <a:off x="8513537" y="5780692"/>
            <a:ext cx="2247900" cy="1349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s-ES" sz="800">
                <a:cs typeface="Segoe UI"/>
              </a:rPr>
              <a:t>Amazon</a:t>
            </a:r>
          </a:p>
        </p:txBody>
      </p:sp>
      <p:sp>
        <p:nvSpPr>
          <p:cNvPr id="21" name="Marcador de contenido 16">
            <a:extLst>
              <a:ext uri="{FF2B5EF4-FFF2-40B4-BE49-F238E27FC236}">
                <a16:creationId xmlns:a16="http://schemas.microsoft.com/office/drawing/2014/main" id="{27884010-992A-55AF-C4AB-2D89CB5B6D71}"/>
              </a:ext>
            </a:extLst>
          </p:cNvPr>
          <p:cNvSpPr txBox="1">
            <a:spLocks/>
          </p:cNvSpPr>
          <p:nvPr/>
        </p:nvSpPr>
        <p:spPr>
          <a:xfrm>
            <a:off x="453313" y="1236802"/>
            <a:ext cx="7834312" cy="21625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sz="1800"/>
              <a:t>La optimización de espacios de almacenaje se hace en base a suposiciones</a:t>
            </a:r>
          </a:p>
          <a:p>
            <a:pPr>
              <a:lnSpc>
                <a:spcPct val="150000"/>
              </a:lnSpc>
            </a:pPr>
            <a:r>
              <a:rPr lang="es-ES" sz="1800"/>
              <a:t>Optimizar su disposición tiene un impacto significativo en la eficiencia de las operaciones y busca</a:t>
            </a:r>
          </a:p>
          <a:p>
            <a:pPr lvl="1">
              <a:lnSpc>
                <a:spcPct val="150000"/>
              </a:lnSpc>
            </a:pPr>
            <a:r>
              <a:rPr lang="es-ES" sz="1800"/>
              <a:t>Maximizar capacidad de almacenamiento</a:t>
            </a:r>
          </a:p>
          <a:p>
            <a:pPr lvl="1">
              <a:lnSpc>
                <a:spcPct val="150000"/>
              </a:lnSpc>
            </a:pPr>
            <a:r>
              <a:rPr lang="es-ES" sz="1800"/>
              <a:t>Minimizar las distancias</a:t>
            </a:r>
          </a:p>
        </p:txBody>
      </p:sp>
      <p:sp>
        <p:nvSpPr>
          <p:cNvPr id="24" name="Marcador de contenido 16">
            <a:extLst>
              <a:ext uri="{FF2B5EF4-FFF2-40B4-BE49-F238E27FC236}">
                <a16:creationId xmlns:a16="http://schemas.microsoft.com/office/drawing/2014/main" id="{55E0A64C-1906-2E1C-79F7-353A294474A5}"/>
              </a:ext>
            </a:extLst>
          </p:cNvPr>
          <p:cNvSpPr txBox="1">
            <a:spLocks/>
          </p:cNvSpPr>
          <p:nvPr/>
        </p:nvSpPr>
        <p:spPr>
          <a:xfrm>
            <a:off x="453313" y="3790763"/>
            <a:ext cx="8060224" cy="227770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sz="1800">
                <a:cs typeface="Segoe UI"/>
              </a:rPr>
              <a:t>Los desplazamientos internos y externos son comunes en todas las empresas</a:t>
            </a:r>
          </a:p>
          <a:p>
            <a:pPr lvl="1">
              <a:lnSpc>
                <a:spcPct val="150000"/>
              </a:lnSpc>
            </a:pPr>
            <a:r>
              <a:rPr lang="es-ES" sz="1800">
                <a:cs typeface="Segoe UI"/>
              </a:rPr>
              <a:t>Externos</a:t>
            </a:r>
          </a:p>
          <a:p>
            <a:pPr lvl="1">
              <a:lnSpc>
                <a:spcPct val="150000"/>
              </a:lnSpc>
            </a:pPr>
            <a:r>
              <a:rPr lang="es-ES" sz="1800">
                <a:cs typeface="Segoe UI"/>
              </a:rPr>
              <a:t>Internos (trenes logísticos, carretillas, </a:t>
            </a:r>
            <a:r>
              <a:rPr lang="es-ES" sz="1800" err="1">
                <a:cs typeface="Segoe UI"/>
              </a:rPr>
              <a:t>AGVs</a:t>
            </a:r>
            <a:r>
              <a:rPr lang="es-ES" sz="1800">
                <a:cs typeface="Segoe UI"/>
              </a:rPr>
              <a:t>…)</a:t>
            </a:r>
          </a:p>
          <a:p>
            <a:pPr>
              <a:lnSpc>
                <a:spcPct val="150000"/>
              </a:lnSpc>
            </a:pPr>
            <a:r>
              <a:rPr lang="es-ES" sz="1800">
                <a:cs typeface="Segoe UI"/>
              </a:rPr>
              <a:t>Actualmente se hace de manera poco eficiente</a:t>
            </a:r>
          </a:p>
          <a:p>
            <a:pPr>
              <a:lnSpc>
                <a:spcPct val="150000"/>
              </a:lnSpc>
            </a:pPr>
            <a:r>
              <a:rPr lang="es-ES" sz="1800">
                <a:cs typeface="Segoe UI"/>
              </a:rPr>
              <a:t>Ahorro de vehículos y tiempo</a:t>
            </a:r>
          </a:p>
        </p:txBody>
      </p:sp>
      <p:pic>
        <p:nvPicPr>
          <p:cNvPr id="5" name="Imagen 4" descr="Paquetes y equipo de control de materiales en el almacén">
            <a:extLst>
              <a:ext uri="{FF2B5EF4-FFF2-40B4-BE49-F238E27FC236}">
                <a16:creationId xmlns:a16="http://schemas.microsoft.com/office/drawing/2014/main" id="{BFBBB357-385C-8B90-B457-2BE308BC78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143" y="1349331"/>
            <a:ext cx="3305175" cy="185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5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53A2BC8-91D9-1F52-A37B-77B4259AB34D}"/>
              </a:ext>
            </a:extLst>
          </p:cNvPr>
          <p:cNvSpPr txBox="1"/>
          <p:nvPr/>
        </p:nvSpPr>
        <p:spPr>
          <a:xfrm>
            <a:off x="7163525" y="5079824"/>
            <a:ext cx="2238375" cy="1349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s-ES" sz="800" dirty="0" err="1">
                <a:cs typeface="Segoe UI"/>
              </a:rPr>
              <a:t>FlexSim</a:t>
            </a:r>
            <a:r>
              <a:rPr lang="es-ES" sz="800" dirty="0">
                <a:cs typeface="Segoe UI"/>
              </a:rPr>
              <a:t> &amp; CTAG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01209952-1882-35FD-9A9A-F86DC5BD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445012"/>
            <a:ext cx="10332244" cy="276999"/>
          </a:xfrm>
        </p:spPr>
        <p:txBody>
          <a:bodyPr/>
          <a:lstStyle/>
          <a:p>
            <a:r>
              <a:rPr lang="es-ES" sz="1800">
                <a:latin typeface="Futura Md BT"/>
                <a:cs typeface="Segoe UI"/>
              </a:rPr>
              <a:t>CASOS DE USO </a:t>
            </a:r>
            <a:r>
              <a:rPr lang="es-ES" sz="1800">
                <a:solidFill>
                  <a:schemeClr val="accent3"/>
                </a:solidFill>
                <a:latin typeface="Futura Md BT"/>
                <a:cs typeface="Segoe UI"/>
              </a:rPr>
              <a:t>| SIMULACIÓN DE FLUJOS LOGÍSTICOS</a:t>
            </a:r>
            <a:endParaRPr lang="es-ES" sz="1800" b="0">
              <a:solidFill>
                <a:schemeClr val="accent3"/>
              </a:solidFill>
              <a:latin typeface="Futura Md BT"/>
              <a:cs typeface="Segoe UI"/>
            </a:endParaRPr>
          </a:p>
        </p:txBody>
      </p:sp>
      <p:sp>
        <p:nvSpPr>
          <p:cNvPr id="10" name="Marcador de contenido 16">
            <a:extLst>
              <a:ext uri="{FF2B5EF4-FFF2-40B4-BE49-F238E27FC236}">
                <a16:creationId xmlns:a16="http://schemas.microsoft.com/office/drawing/2014/main" id="{21AEC2E1-92AE-45D0-0DBD-1B5930B2D62B}"/>
              </a:ext>
            </a:extLst>
          </p:cNvPr>
          <p:cNvSpPr txBox="1">
            <a:spLocks/>
          </p:cNvSpPr>
          <p:nvPr/>
        </p:nvSpPr>
        <p:spPr>
          <a:xfrm>
            <a:off x="616197" y="1665514"/>
            <a:ext cx="6864290" cy="398417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sz="1800" dirty="0"/>
              <a:t>Es un problema complejo con una gran cantidad de variables</a:t>
            </a:r>
          </a:p>
          <a:p>
            <a:pPr>
              <a:lnSpc>
                <a:spcPct val="150000"/>
              </a:lnSpc>
            </a:pPr>
            <a:r>
              <a:rPr lang="es-ES" sz="1800" dirty="0"/>
              <a:t>La simulación de flujos logísticos permite verificar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Cambios de reparto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Rutas de transporte logístico interno (AGV, AMR, </a:t>
            </a:r>
            <a:r>
              <a:rPr lang="es-ES" sz="1800" dirty="0" err="1"/>
              <a:t>etc</a:t>
            </a:r>
            <a:r>
              <a:rPr lang="es-ES" sz="1800" dirty="0"/>
              <a:t>)</a:t>
            </a:r>
          </a:p>
          <a:p>
            <a:pPr>
              <a:lnSpc>
                <a:spcPct val="150000"/>
              </a:lnSpc>
            </a:pPr>
            <a:r>
              <a:rPr lang="es-ES" sz="1800" dirty="0"/>
              <a:t>La simulación permite anticiparse a los cambios reales</a:t>
            </a:r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Font typeface="Calibri" panose="020F0502020204030204" pitchFamily="34" charset="0"/>
              <a:buNone/>
            </a:pPr>
            <a:endParaRPr lang="es-ES" dirty="0"/>
          </a:p>
        </p:txBody>
      </p:sp>
      <p:pic>
        <p:nvPicPr>
          <p:cNvPr id="3" name="Imagen 2" descr="Imagen que contiene juguete, lego&#10;&#10;Descripción generada automáticamente">
            <a:extLst>
              <a:ext uri="{FF2B5EF4-FFF2-40B4-BE49-F238E27FC236}">
                <a16:creationId xmlns:a16="http://schemas.microsoft.com/office/drawing/2014/main" id="{FEEFF741-FCCA-E50F-68A1-F465FD71C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25" y="1496108"/>
            <a:ext cx="4780095" cy="348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7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801AC8D-B2BA-3678-1424-603E57D8E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50" y="2655570"/>
            <a:ext cx="3533775" cy="2095500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D9D563F3-030A-06D6-FDD3-03B2CE68A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445012"/>
            <a:ext cx="10332244" cy="276999"/>
          </a:xfrm>
        </p:spPr>
        <p:txBody>
          <a:bodyPr/>
          <a:lstStyle/>
          <a:p>
            <a:r>
              <a:rPr lang="es-ES" sz="1800">
                <a:latin typeface="Futura Md BT"/>
                <a:cs typeface="Segoe UI"/>
              </a:rPr>
              <a:t>CASOS DE USO </a:t>
            </a:r>
            <a:r>
              <a:rPr lang="es-ES" sz="1800">
                <a:solidFill>
                  <a:schemeClr val="accent3"/>
                </a:solidFill>
                <a:latin typeface="Futura Md BT"/>
                <a:cs typeface="Segoe UI"/>
              </a:rPr>
              <a:t>| NESTING</a:t>
            </a:r>
            <a:endParaRPr lang="es-ES" sz="1800" b="0">
              <a:solidFill>
                <a:schemeClr val="accent3"/>
              </a:solidFill>
              <a:latin typeface="Futura Md BT"/>
              <a:cs typeface="Segoe UI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BD5066D-E88C-5B73-BC89-D951BFEF9B8E}"/>
              </a:ext>
            </a:extLst>
          </p:cNvPr>
          <p:cNvSpPr txBox="1"/>
          <p:nvPr/>
        </p:nvSpPr>
        <p:spPr>
          <a:xfrm>
            <a:off x="7753350" y="4751070"/>
            <a:ext cx="2247900" cy="1349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s-ES" sz="800">
                <a:cs typeface="Segoe UI"/>
              </a:rPr>
              <a:t>Guevara Palma et al. (2015)</a:t>
            </a:r>
          </a:p>
        </p:txBody>
      </p:sp>
      <p:sp>
        <p:nvSpPr>
          <p:cNvPr id="2" name="Marcador de contenido 16">
            <a:extLst>
              <a:ext uri="{FF2B5EF4-FFF2-40B4-BE49-F238E27FC236}">
                <a16:creationId xmlns:a16="http://schemas.microsoft.com/office/drawing/2014/main" id="{A4CF1591-5883-8AE2-9962-F5B18BCA1829}"/>
              </a:ext>
            </a:extLst>
          </p:cNvPr>
          <p:cNvSpPr txBox="1">
            <a:spLocks/>
          </p:cNvSpPr>
          <p:nvPr/>
        </p:nvSpPr>
        <p:spPr>
          <a:xfrm>
            <a:off x="616196" y="1665514"/>
            <a:ext cx="10332243" cy="398417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400" kern="1200">
                <a:solidFill>
                  <a:schemeClr val="tx1"/>
                </a:solidFill>
                <a:latin typeface="+mn-lt"/>
                <a:ea typeface="Futura Lt BT" panose="020B04020202040203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sz="1800" dirty="0">
                <a:cs typeface="Segoe UI"/>
              </a:rPr>
              <a:t>Se realiza por el personal experimentado.</a:t>
            </a:r>
          </a:p>
          <a:p>
            <a:pPr>
              <a:lnSpc>
                <a:spcPct val="150000"/>
              </a:lnSpc>
            </a:pPr>
            <a:r>
              <a:rPr lang="es-ES" sz="1800" dirty="0">
                <a:cs typeface="Segoe UI"/>
              </a:rPr>
              <a:t>Diferentes materiales, colores y patrones</a:t>
            </a:r>
            <a:endParaRPr lang="es-ES" sz="1800" dirty="0"/>
          </a:p>
          <a:p>
            <a:pPr>
              <a:lnSpc>
                <a:spcPct val="150000"/>
              </a:lnSpc>
            </a:pPr>
            <a:r>
              <a:rPr lang="es-ES" sz="1800" dirty="0">
                <a:cs typeface="Segoe UI"/>
              </a:rPr>
              <a:t>Máximo aprovechamiento de un material</a:t>
            </a:r>
          </a:p>
          <a:p>
            <a:pPr lvl="1">
              <a:lnSpc>
                <a:spcPct val="150000"/>
              </a:lnSpc>
            </a:pPr>
            <a:r>
              <a:rPr lang="es-ES" sz="1800" dirty="0">
                <a:cs typeface="Segoe UI"/>
              </a:rPr>
              <a:t>Gran número de combinaciones según</a:t>
            </a:r>
          </a:p>
          <a:p>
            <a:pPr lvl="2">
              <a:lnSpc>
                <a:spcPct val="150000"/>
              </a:lnSpc>
            </a:pPr>
            <a:r>
              <a:rPr lang="es-ES" sz="1800" dirty="0">
                <a:cs typeface="Segoe UI"/>
              </a:rPr>
              <a:t>Material base</a:t>
            </a:r>
          </a:p>
          <a:p>
            <a:pPr lvl="3">
              <a:lnSpc>
                <a:spcPct val="150000"/>
              </a:lnSpc>
            </a:pPr>
            <a:r>
              <a:rPr lang="es-ES" sz="1800" dirty="0">
                <a:cs typeface="Segoe UI"/>
              </a:rPr>
              <a:t>Forma</a:t>
            </a:r>
          </a:p>
          <a:p>
            <a:pPr lvl="2">
              <a:lnSpc>
                <a:spcPct val="150000"/>
              </a:lnSpc>
            </a:pPr>
            <a:r>
              <a:rPr lang="es-ES" sz="1800" dirty="0">
                <a:cs typeface="Segoe UI"/>
              </a:rPr>
              <a:t>Piezas a obtener</a:t>
            </a:r>
          </a:p>
          <a:p>
            <a:pPr lvl="3">
              <a:lnSpc>
                <a:spcPct val="150000"/>
              </a:lnSpc>
            </a:pPr>
            <a:r>
              <a:rPr lang="es-ES" sz="1800" dirty="0">
                <a:cs typeface="Segoe UI"/>
              </a:rPr>
              <a:t>Rotación, tamaño, colocación...</a:t>
            </a:r>
            <a:endParaRPr lang="es-ES" dirty="0"/>
          </a:p>
          <a:p>
            <a:pPr lvl="1">
              <a:lnSpc>
                <a:spcPct val="150000"/>
              </a:lnSpc>
            </a:pPr>
            <a:r>
              <a:rPr lang="es-ES" sz="1800" dirty="0">
                <a:cs typeface="Segoe UI"/>
              </a:rPr>
              <a:t>Objetivo</a:t>
            </a:r>
            <a:endParaRPr lang="es-ES" dirty="0"/>
          </a:p>
          <a:p>
            <a:pPr lvl="2">
              <a:lnSpc>
                <a:spcPct val="150000"/>
              </a:lnSpc>
            </a:pPr>
            <a:r>
              <a:rPr lang="es-ES" sz="1800" dirty="0">
                <a:cs typeface="Segoe UI"/>
              </a:rPr>
              <a:t>Búsqueda del corte más eficiente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698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>
            <a:extLst>
              <a:ext uri="{FF2B5EF4-FFF2-40B4-BE49-F238E27FC236}">
                <a16:creationId xmlns:a16="http://schemas.microsoft.com/office/drawing/2014/main" id="{139FDDD7-EEF5-5B5E-FD65-6FE8D33EF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445012"/>
            <a:ext cx="10332244" cy="276999"/>
          </a:xfrm>
        </p:spPr>
        <p:txBody>
          <a:bodyPr/>
          <a:lstStyle/>
          <a:p>
            <a:r>
              <a:rPr lang="es-ES" sz="1800"/>
              <a:t>CONCLUSIÓN</a:t>
            </a:r>
            <a:endParaRPr lang="es-ES" sz="140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560D538-E9CA-2095-9043-6CDB06E97003}"/>
              </a:ext>
            </a:extLst>
          </p:cNvPr>
          <p:cNvSpPr/>
          <p:nvPr/>
        </p:nvSpPr>
        <p:spPr>
          <a:xfrm>
            <a:off x="535991" y="2499746"/>
            <a:ext cx="5220000" cy="464233"/>
          </a:xfrm>
          <a:prstGeom prst="rect">
            <a:avLst/>
          </a:prstGeom>
          <a:solidFill>
            <a:schemeClr val="accent2">
              <a:lumMod val="25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Md BT"/>
                <a:ea typeface="+mn-ea"/>
                <a:cs typeface="+mn-cs"/>
              </a:rPr>
              <a:t>VENTAJAS</a:t>
            </a:r>
            <a:endParaRPr kumimoji="0" lang="es-ES" sz="12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Md BT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B3976DE-BBF1-CCFC-DC9E-C9336A797B2D}"/>
              </a:ext>
            </a:extLst>
          </p:cNvPr>
          <p:cNvSpPr/>
          <p:nvPr/>
        </p:nvSpPr>
        <p:spPr>
          <a:xfrm>
            <a:off x="1507498" y="3707145"/>
            <a:ext cx="4248493" cy="432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Md BT"/>
                <a:ea typeface="+mn-ea"/>
                <a:cs typeface="+mn-cs"/>
              </a:rPr>
              <a:t>VELOCIDAD DE CÁLCULO</a:t>
            </a:r>
            <a:endParaRPr kumimoji="0" lang="es-ES" sz="160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Md BT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B8C02B7-07BF-AC7C-CCE5-BC1C12180D1F}"/>
              </a:ext>
            </a:extLst>
          </p:cNvPr>
          <p:cNvSpPr/>
          <p:nvPr/>
        </p:nvSpPr>
        <p:spPr>
          <a:xfrm>
            <a:off x="989454" y="3119562"/>
            <a:ext cx="4766537" cy="432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Md BT"/>
                <a:ea typeface="+mn-ea"/>
                <a:cs typeface="+mn-cs"/>
              </a:rPr>
              <a:t>TRATAMIENTO DE PROBLEMAS </a:t>
            </a:r>
            <a:r>
              <a:rPr lang="en-US" sz="1600">
                <a:solidFill>
                  <a:srgbClr val="FFFFFF"/>
                </a:solidFill>
                <a:latin typeface="Futura Md BT"/>
              </a:rPr>
              <a:t>COMPLEJOS</a:t>
            </a:r>
            <a:endParaRPr lang="es-ES" sz="1600">
              <a:solidFill>
                <a:srgbClr val="FFFFFF"/>
              </a:solidFill>
              <a:latin typeface="Futura Md BT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A1C46F4-F5F5-136D-E8EB-E916AEFE86B6}"/>
              </a:ext>
            </a:extLst>
          </p:cNvPr>
          <p:cNvSpPr/>
          <p:nvPr/>
        </p:nvSpPr>
        <p:spPr>
          <a:xfrm>
            <a:off x="6209595" y="3707145"/>
            <a:ext cx="4728658" cy="43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1600">
                <a:solidFill>
                  <a:schemeClr val="bg1"/>
                </a:solidFill>
                <a:latin typeface="+mj-lt"/>
              </a:rPr>
              <a:t>COSTES Y RETORNO DE INVERSIÓN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C4090E2-9542-E980-13A7-67A5BFC79F13}"/>
              </a:ext>
            </a:extLst>
          </p:cNvPr>
          <p:cNvSpPr/>
          <p:nvPr/>
        </p:nvSpPr>
        <p:spPr>
          <a:xfrm>
            <a:off x="6209596" y="3119562"/>
            <a:ext cx="5220000" cy="43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1600">
                <a:solidFill>
                  <a:schemeClr val="bg1"/>
                </a:solidFill>
                <a:latin typeface="+mj-lt"/>
              </a:rPr>
              <a:t>SEGURIDAD Y CONFIDENCIALIDAD DE LOS DATOS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18B4732-4769-9C5A-B5FC-C58627926329}"/>
              </a:ext>
            </a:extLst>
          </p:cNvPr>
          <p:cNvSpPr/>
          <p:nvPr/>
        </p:nvSpPr>
        <p:spPr>
          <a:xfrm>
            <a:off x="6209595" y="2499746"/>
            <a:ext cx="5446413" cy="464233"/>
          </a:xfrm>
          <a:prstGeom prst="rect">
            <a:avLst/>
          </a:prstGeom>
          <a:solidFill>
            <a:schemeClr val="accent2">
              <a:lumMod val="25000"/>
            </a:schemeClr>
          </a:solidFill>
          <a:ln w="12700">
            <a:solidFill>
              <a:schemeClr val="accent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1600" b="1">
                <a:solidFill>
                  <a:schemeClr val="bg1"/>
                </a:solidFill>
                <a:latin typeface="+mj-lt"/>
              </a:rPr>
              <a:t>BARRERAS ENCONTRADAS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EE31E4D-D078-BB86-64E8-207C08BD79B6}"/>
              </a:ext>
            </a:extLst>
          </p:cNvPr>
          <p:cNvSpPr/>
          <p:nvPr/>
        </p:nvSpPr>
        <p:spPr>
          <a:xfrm>
            <a:off x="6209595" y="4294728"/>
            <a:ext cx="4237425" cy="43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1600">
                <a:solidFill>
                  <a:schemeClr val="bg1"/>
                </a:solidFill>
                <a:latin typeface="+mj-lt"/>
              </a:rPr>
              <a:t>FALTA DE DATOS DIGITALIZADOS</a:t>
            </a:r>
          </a:p>
        </p:txBody>
      </p:sp>
    </p:spTree>
    <p:extLst>
      <p:ext uri="{BB962C8B-B14F-4D97-AF65-F5344CB8AC3E}">
        <p14:creationId xmlns:p14="http://schemas.microsoft.com/office/powerpoint/2010/main" val="38921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>
            <a:extLst>
              <a:ext uri="{FF2B5EF4-FFF2-40B4-BE49-F238E27FC236}">
                <a16:creationId xmlns:a16="http://schemas.microsoft.com/office/drawing/2014/main" id="{139FDDD7-EEF5-5B5E-FD65-6FE8D33EF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445012"/>
            <a:ext cx="10332244" cy="276999"/>
          </a:xfrm>
        </p:spPr>
        <p:txBody>
          <a:bodyPr/>
          <a:lstStyle/>
          <a:p>
            <a:r>
              <a:rPr lang="es-ES" sz="1800"/>
              <a:t>CONCLUSIÓN</a:t>
            </a:r>
            <a:endParaRPr lang="es-ES" sz="140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43A0A9D-DD11-86E7-C595-DA03DBC34747}"/>
              </a:ext>
            </a:extLst>
          </p:cNvPr>
          <p:cNvGrpSpPr/>
          <p:nvPr/>
        </p:nvGrpSpPr>
        <p:grpSpPr>
          <a:xfrm>
            <a:off x="810816" y="2266093"/>
            <a:ext cx="10570368" cy="2670834"/>
            <a:chOff x="537023" y="2448973"/>
            <a:chExt cx="10570368" cy="267083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BF904695-C146-3DA0-C4C9-78D028B381A4}"/>
                </a:ext>
              </a:extLst>
            </p:cNvPr>
            <p:cNvSpPr/>
            <p:nvPr/>
          </p:nvSpPr>
          <p:spPr>
            <a:xfrm>
              <a:off x="2446369" y="2448973"/>
              <a:ext cx="6751675" cy="50390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b="1">
                  <a:solidFill>
                    <a:schemeClr val="bg1"/>
                  </a:solidFill>
                  <a:latin typeface="+mj-lt"/>
                </a:rPr>
                <a:t>NOS ENCONTRAMOS EN UN PUNTO TODAVÍA LEJANO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116D95A-D9D2-4DA1-28D3-02ED229058DD}"/>
                </a:ext>
              </a:extLst>
            </p:cNvPr>
            <p:cNvSpPr/>
            <p:nvPr/>
          </p:nvSpPr>
          <p:spPr>
            <a:xfrm>
              <a:off x="747814" y="3532438"/>
              <a:ext cx="10148786" cy="50390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b="1">
                  <a:solidFill>
                    <a:schemeClr val="bg1"/>
                  </a:solidFill>
                  <a:latin typeface="+mj-lt"/>
                </a:rPr>
                <a:t>EXISTEN CASOS DE USO YA DISPONIBLES PARA REVISAR EN PRUEBAS DE CONCEPTO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EACF8BE4-163B-5960-12C1-4EBF7E8BE74F}"/>
                </a:ext>
              </a:extLst>
            </p:cNvPr>
            <p:cNvSpPr/>
            <p:nvPr/>
          </p:nvSpPr>
          <p:spPr>
            <a:xfrm>
              <a:off x="537023" y="4615903"/>
              <a:ext cx="10570368" cy="50390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b="1">
                  <a:solidFill>
                    <a:schemeClr val="bg1"/>
                  </a:solidFill>
                  <a:latin typeface="+mj-lt"/>
                </a:rPr>
                <a:t>EN CTAG PODEMOS LIDERAR LA COORDINACIÓN DE LAS PRUEBAS CON LAS EMPRESAS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30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B9A260-B8AA-D4A6-2BBA-FA55A0D30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416" y="752789"/>
            <a:ext cx="11323167" cy="4343398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s-ES" sz="2400" dirty="0"/>
              <a:t>Introducción</a:t>
            </a:r>
          </a:p>
          <a:p>
            <a:pPr>
              <a:spcBef>
                <a:spcPts val="800"/>
              </a:spcBef>
            </a:pPr>
            <a:r>
              <a:rPr lang="es-ES" sz="2400" dirty="0"/>
              <a:t>Objetivo del estudio</a:t>
            </a:r>
          </a:p>
          <a:p>
            <a:pPr>
              <a:spcBef>
                <a:spcPts val="800"/>
              </a:spcBef>
            </a:pPr>
            <a:r>
              <a:rPr lang="es-ES" sz="2400" dirty="0"/>
              <a:t>Investigación del sector en Galicia</a:t>
            </a:r>
          </a:p>
          <a:p>
            <a:pPr>
              <a:spcBef>
                <a:spcPts val="800"/>
              </a:spcBef>
            </a:pPr>
            <a:r>
              <a:rPr lang="es-ES" sz="2400" dirty="0"/>
              <a:t>Conclusión</a:t>
            </a:r>
          </a:p>
          <a:p>
            <a:endParaRPr lang="es-ES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D4196FA2-100C-87F5-C703-6426C9F51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445012"/>
            <a:ext cx="10332244" cy="276999"/>
          </a:xfrm>
        </p:spPr>
        <p:txBody>
          <a:bodyPr/>
          <a:lstStyle/>
          <a:p>
            <a:r>
              <a:rPr lang="es-ES" sz="1800"/>
              <a:t>ÍNDICE</a:t>
            </a: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337712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DC9D28B-A198-2113-FB82-EA079011B1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517AB-70E7-4F69-0131-ACCA690C98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/>
              <a:t>¡GRACIAS POR </a:t>
            </a:r>
          </a:p>
          <a:p>
            <a:r>
              <a:rPr lang="es-ES"/>
              <a:t>VUESTRA ATENCIÓN!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6FFA33B-837A-65F2-181D-61C222A131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09738"/>
            <a:ext cx="10515600" cy="2852737"/>
          </a:xfrm>
        </p:spPr>
        <p:txBody>
          <a:bodyPr/>
          <a:lstStyle/>
          <a:p>
            <a:pPr algn="ctr"/>
            <a:r>
              <a:rPr lang="es-ES"/>
              <a:t>¡Muchas gracias </a:t>
            </a:r>
            <a:br>
              <a:rPr lang="es-ES"/>
            </a:br>
            <a:r>
              <a:rPr lang="es-ES"/>
              <a:t> por vuestra atención!</a:t>
            </a:r>
          </a:p>
        </p:txBody>
      </p:sp>
    </p:spTree>
    <p:extLst>
      <p:ext uri="{BB962C8B-B14F-4D97-AF65-F5344CB8AC3E}">
        <p14:creationId xmlns:p14="http://schemas.microsoft.com/office/powerpoint/2010/main" val="161422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1CB0AF44-9151-8109-27C9-53DE7C12D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077"/>
            <a:ext cx="12192000" cy="510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3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32341E19-18DB-47AA-DD1D-4B7114015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1" y="1920896"/>
            <a:ext cx="3331370" cy="3016210"/>
          </a:xfrm>
        </p:spPr>
        <p:txBody>
          <a:bodyPr/>
          <a:lstStyle/>
          <a:p>
            <a:r>
              <a:rPr lang="en-US"/>
              <a:t>CENTRO DE DESARROLLO PRIVADO E INDEPENDIENTE CENTRADO EN EL SECTOR DEL AUTOMÓVIL</a:t>
            </a:r>
            <a:endParaRPr lang="es-ES"/>
          </a:p>
        </p:txBody>
      </p:sp>
      <p:graphicFrame>
        <p:nvGraphicFramePr>
          <p:cNvPr id="2" name="Tabla 5">
            <a:extLst>
              <a:ext uri="{FF2B5EF4-FFF2-40B4-BE49-F238E27FC236}">
                <a16:creationId xmlns:a16="http://schemas.microsoft.com/office/drawing/2014/main" id="{3627B042-905E-9CE2-E07D-9C7C63D68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917603"/>
              </p:ext>
            </p:extLst>
          </p:nvPr>
        </p:nvGraphicFramePr>
        <p:xfrm>
          <a:off x="5364818" y="1120140"/>
          <a:ext cx="5362576" cy="46177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81288">
                  <a:extLst>
                    <a:ext uri="{9D8B030D-6E8A-4147-A177-3AD203B41FA5}">
                      <a16:colId xmlns:a16="http://schemas.microsoft.com/office/drawing/2014/main" val="3221639434"/>
                    </a:ext>
                  </a:extLst>
                </a:gridCol>
                <a:gridCol w="2681288">
                  <a:extLst>
                    <a:ext uri="{9D8B030D-6E8A-4147-A177-3AD203B41FA5}">
                      <a16:colId xmlns:a16="http://schemas.microsoft.com/office/drawing/2014/main" val="179599814"/>
                    </a:ext>
                  </a:extLst>
                </a:gridCol>
              </a:tblGrid>
              <a:tr h="459389">
                <a:tc>
                  <a:txBody>
                    <a:bodyPr/>
                    <a:lstStyle/>
                    <a:p>
                      <a:pPr algn="ctr"/>
                      <a:r>
                        <a:rPr lang="es-ES" sz="4000" b="1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+1.100</a:t>
                      </a:r>
                      <a:endParaRPr lang="es-ES" sz="40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56M€</a:t>
                      </a:r>
                      <a:endParaRPr lang="es-ES" sz="40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623228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100" b="0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PROFESIONALES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T.O. 2022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64412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s-ES" sz="1100" b="0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s-ES" sz="1100" b="0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261719375"/>
                  </a:ext>
                </a:extLst>
              </a:tr>
              <a:tr h="301644">
                <a:tc>
                  <a:txBody>
                    <a:bodyPr/>
                    <a:lstStyle/>
                    <a:p>
                      <a:pPr algn="ctr"/>
                      <a:r>
                        <a:rPr lang="es-ES" sz="4000" b="1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73M€</a:t>
                      </a:r>
                      <a:endParaRPr lang="es-ES" sz="40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48%</a:t>
                      </a:r>
                      <a:endParaRPr lang="es-ES" sz="40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2170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100" b="0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INVERSIÓN TOTAL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kern="120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OEMs</a:t>
                      </a:r>
                      <a:endParaRPr lang="es-ES" sz="1100" b="0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888637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1100" b="0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1100" b="0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157109320"/>
                  </a:ext>
                </a:extLst>
              </a:tr>
              <a:tr h="301644">
                <a:tc>
                  <a:txBody>
                    <a:bodyPr/>
                    <a:lstStyle/>
                    <a:p>
                      <a:pPr algn="ctr"/>
                      <a:r>
                        <a:rPr lang="es-ES" sz="4000" b="1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53%</a:t>
                      </a:r>
                      <a:endParaRPr lang="es-ES" sz="40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+100</a:t>
                      </a:r>
                      <a:endParaRPr lang="es-ES" sz="40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1194764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ACTIVIDAD INTERNACIONAL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PATENTES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348504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s-ES" sz="1100" b="0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s-ES" sz="1100" b="0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585511979"/>
                  </a:ext>
                </a:extLst>
              </a:tr>
              <a:tr h="301644">
                <a:tc>
                  <a:txBody>
                    <a:bodyPr/>
                    <a:lstStyle/>
                    <a:p>
                      <a:pPr algn="ctr"/>
                      <a:r>
                        <a:rPr lang="es-ES" sz="4000" b="1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+90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626413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PROYECTOS EUROPEOS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AUTOMOCIÓN Y MOVILIDAD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714979184"/>
                  </a:ext>
                </a:extLst>
              </a:tr>
            </a:tbl>
          </a:graphicData>
        </a:graphic>
      </p:graphicFrame>
      <p:sp>
        <p:nvSpPr>
          <p:cNvPr id="7" name="Título 9">
            <a:extLst>
              <a:ext uri="{FF2B5EF4-FFF2-40B4-BE49-F238E27FC236}">
                <a16:creationId xmlns:a16="http://schemas.microsoft.com/office/drawing/2014/main" id="{446CBAEA-9905-3E8F-B2E2-1E4C745368B5}"/>
              </a:ext>
            </a:extLst>
          </p:cNvPr>
          <p:cNvSpPr txBox="1">
            <a:spLocks/>
          </p:cNvSpPr>
          <p:nvPr/>
        </p:nvSpPr>
        <p:spPr>
          <a:xfrm>
            <a:off x="326232" y="445012"/>
            <a:ext cx="10332244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s-ES" sz="1600" b="1" kern="1200">
                <a:solidFill>
                  <a:schemeClr val="tx1"/>
                </a:solidFill>
                <a:latin typeface="Futura Md BT" panose="020B0602020204020303" pitchFamily="34" charset="0"/>
                <a:ea typeface="Futura Md BT" panose="020B06020202040203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 sz="1800">
                <a:latin typeface="Futura Md BT"/>
                <a:cs typeface="Segoe UI"/>
              </a:rPr>
              <a:t>INTRODUCCIÓN</a:t>
            </a:r>
            <a:endParaRPr lang="es-ES" sz="1800" b="0">
              <a:solidFill>
                <a:schemeClr val="accent3"/>
              </a:solidFill>
              <a:latin typeface="Futura Md BT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1196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CBF2AB-91FF-0C70-424B-3BFC361103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CB7C3-CEA7-4277-BDCD-C647F03288C3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 BT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cs typeface="Segoe UI" panose="020B0502040204020203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4065B4F-77C9-B119-1616-47C12A46A49A}"/>
              </a:ext>
            </a:extLst>
          </p:cNvPr>
          <p:cNvGrpSpPr/>
          <p:nvPr/>
        </p:nvGrpSpPr>
        <p:grpSpPr>
          <a:xfrm>
            <a:off x="9207561" y="4430323"/>
            <a:ext cx="573741" cy="573741"/>
            <a:chOff x="6539753" y="637377"/>
            <a:chExt cx="573741" cy="573741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A5C9ACB4-08CA-B387-60A5-7D84E3E50A56}"/>
                </a:ext>
              </a:extLst>
            </p:cNvPr>
            <p:cNvSpPr/>
            <p:nvPr/>
          </p:nvSpPr>
          <p:spPr>
            <a:xfrm>
              <a:off x="6539753" y="637377"/>
              <a:ext cx="573741" cy="573741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Bk BT"/>
                <a:ea typeface="+mn-ea"/>
                <a:cs typeface="+mn-cs"/>
              </a:endParaRP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564D0A3-5A02-18EF-2B0E-C33746A6EC0D}"/>
                </a:ext>
              </a:extLst>
            </p:cNvPr>
            <p:cNvGrpSpPr/>
            <p:nvPr/>
          </p:nvGrpSpPr>
          <p:grpSpPr>
            <a:xfrm>
              <a:off x="6611470" y="709094"/>
              <a:ext cx="430306" cy="430306"/>
              <a:chOff x="6095999" y="799623"/>
              <a:chExt cx="430306" cy="430306"/>
            </a:xfrm>
          </p:grpSpPr>
          <p:cxnSp>
            <p:nvCxnSpPr>
              <p:cNvPr id="9" name="Conector recto 8">
                <a:extLst>
                  <a:ext uri="{FF2B5EF4-FFF2-40B4-BE49-F238E27FC236}">
                    <a16:creationId xmlns:a16="http://schemas.microsoft.com/office/drawing/2014/main" id="{AEA527E1-2D10-284B-809D-4A553E46CE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11152" y="799623"/>
                <a:ext cx="0" cy="430306"/>
              </a:xfrm>
              <a:prstGeom prst="line">
                <a:avLst/>
              </a:prstGeom>
              <a:ln w="38100">
                <a:solidFill>
                  <a:schemeClr val="bg1">
                    <a:alpha val="3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cto 9">
                <a:extLst>
                  <a:ext uri="{FF2B5EF4-FFF2-40B4-BE49-F238E27FC236}">
                    <a16:creationId xmlns:a16="http://schemas.microsoft.com/office/drawing/2014/main" id="{BCB53B5D-82DD-A6E8-5497-1859DAB6DDA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311152" y="799623"/>
                <a:ext cx="0" cy="430306"/>
              </a:xfrm>
              <a:prstGeom prst="line">
                <a:avLst/>
              </a:prstGeom>
              <a:ln w="38100">
                <a:solidFill>
                  <a:schemeClr val="bg1">
                    <a:alpha val="3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2A08F00-B10F-FF87-8C09-755B0D90CFF0}"/>
              </a:ext>
            </a:extLst>
          </p:cNvPr>
          <p:cNvSpPr txBox="1"/>
          <p:nvPr/>
        </p:nvSpPr>
        <p:spPr>
          <a:xfrm>
            <a:off x="7025535" y="4811358"/>
            <a:ext cx="851296" cy="23641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108000" tIns="0" rIns="108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Md BT"/>
                <a:ea typeface="+mn-ea"/>
                <a:cs typeface="+mn-cs"/>
              </a:rPr>
              <a:t>EV LAB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DC19798-FBB3-F046-C506-8DB3C0A4CACD}"/>
              </a:ext>
            </a:extLst>
          </p:cNvPr>
          <p:cNvSpPr txBox="1"/>
          <p:nvPr/>
        </p:nvSpPr>
        <p:spPr>
          <a:xfrm>
            <a:off x="546576" y="2613671"/>
            <a:ext cx="2229878" cy="23641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108000" tIns="0" rIns="108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Md BT"/>
                <a:ea typeface="+mn-ea"/>
                <a:cs typeface="+mn-cs"/>
              </a:rPr>
              <a:t>ELECTRONICS AND ITS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ABF0D9-4410-BD6C-5654-A3E65924553C}"/>
              </a:ext>
            </a:extLst>
          </p:cNvPr>
          <p:cNvSpPr txBox="1"/>
          <p:nvPr/>
        </p:nvSpPr>
        <p:spPr>
          <a:xfrm>
            <a:off x="8913598" y="3396519"/>
            <a:ext cx="2483922" cy="23641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108000" tIns="0" rIns="108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Md BT"/>
                <a:ea typeface="+mn-ea"/>
                <a:cs typeface="+mn-cs"/>
              </a:rPr>
              <a:t>MATERIALS &amp; PROCESSES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21456A4-0410-FBB4-B773-F6EE2C1210F7}"/>
              </a:ext>
            </a:extLst>
          </p:cNvPr>
          <p:cNvSpPr txBox="1"/>
          <p:nvPr/>
        </p:nvSpPr>
        <p:spPr>
          <a:xfrm>
            <a:off x="3179153" y="2541410"/>
            <a:ext cx="1650296" cy="23641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108000" tIns="0" rIns="108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Md BT"/>
                <a:ea typeface="+mn-ea"/>
                <a:cs typeface="+mn-cs"/>
              </a:rPr>
              <a:t>PASSIVE SAFETY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8045913-3C24-A7B1-5B00-77D6BF980041}"/>
              </a:ext>
            </a:extLst>
          </p:cNvPr>
          <p:cNvSpPr txBox="1"/>
          <p:nvPr/>
        </p:nvSpPr>
        <p:spPr>
          <a:xfrm>
            <a:off x="8538538" y="2731876"/>
            <a:ext cx="1950956" cy="23641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108000" tIns="0" rIns="108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Md BT"/>
                <a:ea typeface="+mn-ea"/>
                <a:cs typeface="+mn-cs"/>
              </a:rPr>
              <a:t>GENERAL SERVICES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1D43223-5631-E97F-7982-AEEA37DBAD08}"/>
              </a:ext>
            </a:extLst>
          </p:cNvPr>
          <p:cNvSpPr txBox="1"/>
          <p:nvPr/>
        </p:nvSpPr>
        <p:spPr>
          <a:xfrm>
            <a:off x="5337070" y="2323337"/>
            <a:ext cx="2663587" cy="23641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108000" tIns="0" rIns="108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Md BT"/>
                <a:ea typeface="+mn-ea"/>
                <a:cs typeface="+mn-cs"/>
              </a:rPr>
              <a:t>TESTING AND VALIDATION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394DD959-95B0-9D29-49BE-84ADF056DACB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4004301" y="2777821"/>
            <a:ext cx="0" cy="578918"/>
          </a:xfrm>
          <a:prstGeom prst="straightConnector1">
            <a:avLst/>
          </a:prstGeom>
          <a:ln w="12700">
            <a:solidFill>
              <a:schemeClr val="bg1">
                <a:alpha val="6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C45FE58D-1837-8831-6987-CC5FD45D8110}"/>
              </a:ext>
            </a:extLst>
          </p:cNvPr>
          <p:cNvCxnSpPr>
            <a:stCxn id="16" idx="2"/>
          </p:cNvCxnSpPr>
          <p:nvPr/>
        </p:nvCxnSpPr>
        <p:spPr>
          <a:xfrm flipH="1">
            <a:off x="6668863" y="2559748"/>
            <a:ext cx="1" cy="536997"/>
          </a:xfrm>
          <a:prstGeom prst="straightConnector1">
            <a:avLst/>
          </a:prstGeom>
          <a:ln w="12700">
            <a:solidFill>
              <a:schemeClr val="bg1">
                <a:alpha val="6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1A77ACDC-4B57-2965-1EEA-A91474664064}"/>
              </a:ext>
            </a:extLst>
          </p:cNvPr>
          <p:cNvCxnSpPr>
            <a:stCxn id="13" idx="1"/>
          </p:cNvCxnSpPr>
          <p:nvPr/>
        </p:nvCxnSpPr>
        <p:spPr>
          <a:xfrm flipH="1">
            <a:off x="8448115" y="3514725"/>
            <a:ext cx="465483" cy="0"/>
          </a:xfrm>
          <a:prstGeom prst="straightConnector1">
            <a:avLst/>
          </a:prstGeom>
          <a:ln w="12700">
            <a:solidFill>
              <a:schemeClr val="bg1">
                <a:alpha val="6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FC5C80CE-0212-0845-5792-887DDB22C04B}"/>
              </a:ext>
            </a:extLst>
          </p:cNvPr>
          <p:cNvCxnSpPr>
            <a:cxnSpLocks/>
            <a:stCxn id="12" idx="2"/>
          </p:cNvCxnSpPr>
          <p:nvPr/>
        </p:nvCxnSpPr>
        <p:spPr>
          <a:xfrm rot="16200000" flipH="1">
            <a:off x="1834697" y="2676899"/>
            <a:ext cx="902771" cy="1249135"/>
          </a:xfrm>
          <a:prstGeom prst="bentConnector2">
            <a:avLst/>
          </a:prstGeom>
          <a:ln w="12700">
            <a:solidFill>
              <a:schemeClr val="bg1">
                <a:alpha val="6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r 20">
            <a:extLst>
              <a:ext uri="{FF2B5EF4-FFF2-40B4-BE49-F238E27FC236}">
                <a16:creationId xmlns:a16="http://schemas.microsoft.com/office/drawing/2014/main" id="{B39E96A2-0C17-8BC7-B86E-5BCE9A1E8D45}"/>
              </a:ext>
            </a:extLst>
          </p:cNvPr>
          <p:cNvCxnSpPr>
            <a:stCxn id="15" idx="1"/>
          </p:cNvCxnSpPr>
          <p:nvPr/>
        </p:nvCxnSpPr>
        <p:spPr>
          <a:xfrm rot="10800000" flipV="1">
            <a:off x="8267390" y="2850082"/>
            <a:ext cx="271148" cy="293168"/>
          </a:xfrm>
          <a:prstGeom prst="bentConnector2">
            <a:avLst/>
          </a:prstGeom>
          <a:ln w="12700">
            <a:solidFill>
              <a:schemeClr val="bg1">
                <a:alpha val="6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BEBF244-D296-EBFD-F5EE-CE3DB301FF7E}"/>
              </a:ext>
            </a:extLst>
          </p:cNvPr>
          <p:cNvSpPr txBox="1"/>
          <p:nvPr/>
        </p:nvSpPr>
        <p:spPr>
          <a:xfrm>
            <a:off x="546576" y="3179158"/>
            <a:ext cx="1585536" cy="23641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108000" tIns="0" rIns="108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Md BT"/>
                <a:ea typeface="+mn-ea"/>
                <a:cs typeface="+mn-cs"/>
              </a:rPr>
              <a:t>ITS TEST TRACK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9F76B275-57BB-5804-058A-DEDF10F6A500}"/>
              </a:ext>
            </a:extLst>
          </p:cNvPr>
          <p:cNvCxnSpPr>
            <a:cxnSpLocks/>
          </p:cNvCxnSpPr>
          <p:nvPr/>
        </p:nvCxnSpPr>
        <p:spPr>
          <a:xfrm>
            <a:off x="1339344" y="3415569"/>
            <a:ext cx="0" cy="1622844"/>
          </a:xfrm>
          <a:prstGeom prst="straightConnector1">
            <a:avLst/>
          </a:prstGeom>
          <a:ln w="12700">
            <a:solidFill>
              <a:schemeClr val="bg1">
                <a:alpha val="6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57812C6-052D-ED5F-EED5-C163644BDD6C}"/>
              </a:ext>
            </a:extLst>
          </p:cNvPr>
          <p:cNvSpPr txBox="1"/>
          <p:nvPr/>
        </p:nvSpPr>
        <p:spPr>
          <a:xfrm>
            <a:off x="10031596" y="5128378"/>
            <a:ext cx="1365924" cy="23641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108000" tIns="0" rIns="108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Md BT"/>
                <a:ea typeface="+mn-ea"/>
                <a:cs typeface="+mn-cs"/>
              </a:rPr>
              <a:t>TEST TRACKS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4CAFEB7-DD19-4FDA-38C5-2376A49D25A8}"/>
              </a:ext>
            </a:extLst>
          </p:cNvPr>
          <p:cNvSpPr txBox="1"/>
          <p:nvPr/>
        </p:nvSpPr>
        <p:spPr>
          <a:xfrm>
            <a:off x="9634116" y="4843579"/>
            <a:ext cx="1763404" cy="23641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108000" tIns="0" rIns="108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Md BT"/>
                <a:ea typeface="+mn-ea"/>
                <a:cs typeface="+mn-cs"/>
              </a:rPr>
              <a:t>PROCESS LAB 4.0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EDE96A23-1E63-5538-1C01-6473AE841C94}"/>
              </a:ext>
            </a:extLst>
          </p:cNvPr>
          <p:cNvCxnSpPr>
            <a:stCxn id="25" idx="3"/>
          </p:cNvCxnSpPr>
          <p:nvPr/>
        </p:nvCxnSpPr>
        <p:spPr>
          <a:xfrm>
            <a:off x="11397520" y="4961785"/>
            <a:ext cx="794480" cy="0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6B6BD9C-D4E2-7E69-1CAD-9F4B15578BCA}"/>
              </a:ext>
            </a:extLst>
          </p:cNvPr>
          <p:cNvCxnSpPr>
            <a:stCxn id="24" idx="3"/>
          </p:cNvCxnSpPr>
          <p:nvPr/>
        </p:nvCxnSpPr>
        <p:spPr>
          <a:xfrm>
            <a:off x="11397520" y="5246584"/>
            <a:ext cx="811278" cy="0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r 27">
            <a:extLst>
              <a:ext uri="{FF2B5EF4-FFF2-40B4-BE49-F238E27FC236}">
                <a16:creationId xmlns:a16="http://schemas.microsoft.com/office/drawing/2014/main" id="{28AFE0DD-B4E2-9509-D18B-CC272FD20A2B}"/>
              </a:ext>
            </a:extLst>
          </p:cNvPr>
          <p:cNvCxnSpPr>
            <a:cxnSpLocks/>
            <a:stCxn id="11" idx="1"/>
          </p:cNvCxnSpPr>
          <p:nvPr/>
        </p:nvCxnSpPr>
        <p:spPr>
          <a:xfrm rot="10800000">
            <a:off x="6838949" y="4715712"/>
            <a:ext cx="186586" cy="213852"/>
          </a:xfrm>
          <a:prstGeom prst="bentConnector2">
            <a:avLst/>
          </a:prstGeom>
          <a:ln w="12700">
            <a:solidFill>
              <a:schemeClr val="bg1">
                <a:alpha val="6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03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1A140A49-5C0A-1EA9-8B50-E2301D1CF48D}"/>
              </a:ext>
            </a:extLst>
          </p:cNvPr>
          <p:cNvGrpSpPr/>
          <p:nvPr/>
        </p:nvGrpSpPr>
        <p:grpSpPr>
          <a:xfrm>
            <a:off x="382202" y="1559960"/>
            <a:ext cx="11427596" cy="4058589"/>
            <a:chOff x="382202" y="1976717"/>
            <a:chExt cx="11427596" cy="4058589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DE482E3-CD9B-5737-6740-A95C0E9ADDF9}"/>
                </a:ext>
              </a:extLst>
            </p:cNvPr>
            <p:cNvSpPr/>
            <p:nvPr/>
          </p:nvSpPr>
          <p:spPr>
            <a:xfrm>
              <a:off x="382202" y="1976718"/>
              <a:ext cx="3733800" cy="4058588"/>
            </a:xfrm>
            <a:prstGeom prst="rect">
              <a:avLst/>
            </a:prstGeom>
            <a:solidFill>
              <a:srgbClr val="F8F870"/>
            </a:solidFill>
            <a:ln w="12700">
              <a:solidFill>
                <a:srgbClr val="F8F8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2000" b="1">
                  <a:solidFill>
                    <a:schemeClr val="tx1"/>
                  </a:solidFill>
                  <a:latin typeface="+mj-lt"/>
                </a:rPr>
                <a:t>FÁBRICA HIPERFLEXIBLE</a:t>
              </a:r>
            </a:p>
            <a:p>
              <a:pPr algn="ctr"/>
              <a:endParaRPr lang="es-ES" sz="1400" b="1">
                <a:latin typeface="+mj-lt"/>
              </a:endParaRPr>
            </a:p>
            <a:p>
              <a:pPr algn="ctr"/>
              <a:endParaRPr lang="es-ES" sz="1400" b="1">
                <a:latin typeface="+mj-lt"/>
              </a:endParaRPr>
            </a:p>
            <a:p>
              <a:pPr algn="ctr"/>
              <a:endParaRPr lang="es-ES" sz="1400" b="1">
                <a:latin typeface="+mj-lt"/>
              </a:endParaRPr>
            </a:p>
            <a:p>
              <a:pPr algn="ctr"/>
              <a:endParaRPr lang="es-ES" sz="1400" b="1">
                <a:latin typeface="+mj-lt"/>
              </a:endParaRPr>
            </a:p>
            <a:p>
              <a:pPr algn="ctr"/>
              <a:endParaRPr lang="es-ES" sz="1400" b="1">
                <a:latin typeface="+mj-lt"/>
              </a:endParaRPr>
            </a:p>
            <a:p>
              <a:pPr algn="ctr"/>
              <a:endParaRPr lang="es-ES" sz="1400" b="1">
                <a:latin typeface="+mj-lt"/>
              </a:endParaRPr>
            </a:p>
            <a:p>
              <a:pPr algn="ctr"/>
              <a:endParaRPr lang="es-ES" sz="1400" b="1">
                <a:latin typeface="+mj-lt"/>
              </a:endParaRPr>
            </a:p>
            <a:p>
              <a:pPr algn="ctr"/>
              <a:endParaRPr lang="es-ES" sz="1400" b="1">
                <a:latin typeface="+mj-lt"/>
              </a:endParaRPr>
            </a:p>
            <a:p>
              <a:pPr algn="ctr"/>
              <a:r>
                <a:rPr lang="es-ES" sz="1600" b="1">
                  <a:solidFill>
                    <a:schemeClr val="tx1"/>
                  </a:solidFill>
                </a:rPr>
                <a:t>INGENIERÍA DE PROCESOS</a:t>
              </a:r>
            </a:p>
            <a:p>
              <a:pPr algn="ctr"/>
              <a:r>
                <a:rPr lang="es-ES" sz="1600" b="1">
                  <a:solidFill>
                    <a:schemeClr val="tx1"/>
                  </a:solidFill>
                </a:rPr>
                <a:t>ROB</a:t>
              </a:r>
              <a:r>
                <a:rPr lang="es-ES" sz="1600" b="1"/>
                <a:t>ÓTICA Y AUTOMATIZACIÓN</a:t>
              </a:r>
            </a:p>
            <a:p>
              <a:pPr algn="ctr"/>
              <a:r>
                <a:rPr lang="es-ES" sz="1600" b="1">
                  <a:solidFill>
                    <a:schemeClr val="tx1"/>
                  </a:solidFill>
                </a:rPr>
                <a:t>LOGÍSTICA INTELIGENTE</a:t>
              </a:r>
            </a:p>
            <a:p>
              <a:pPr algn="ctr"/>
              <a:r>
                <a:rPr lang="es-ES" sz="1600" b="1"/>
                <a:t>MACHINE VISION &amp; BINPICKING</a:t>
              </a:r>
              <a:endParaRPr lang="es-ES" sz="1600" b="1">
                <a:solidFill>
                  <a:schemeClr val="tx1"/>
                </a:solidFill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27834CC3-7792-6A03-BF1F-0AE6DA8063F4}"/>
                </a:ext>
              </a:extLst>
            </p:cNvPr>
            <p:cNvSpPr/>
            <p:nvPr/>
          </p:nvSpPr>
          <p:spPr>
            <a:xfrm>
              <a:off x="4229096" y="1976718"/>
              <a:ext cx="3733800" cy="4058588"/>
            </a:xfrm>
            <a:prstGeom prst="rect">
              <a:avLst/>
            </a:prstGeom>
            <a:solidFill>
              <a:srgbClr val="F57B9E"/>
            </a:solidFill>
            <a:ln w="12700">
              <a:solidFill>
                <a:srgbClr val="F57B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2000" b="1">
                  <a:latin typeface="+mj-lt"/>
                </a:rPr>
                <a:t>FÁBRICA INTELIGENTE</a:t>
              </a:r>
            </a:p>
            <a:p>
              <a:pPr algn="ctr"/>
              <a:endParaRPr lang="es-ES" sz="1400" b="1">
                <a:latin typeface="+mj-lt"/>
              </a:endParaRPr>
            </a:p>
            <a:p>
              <a:pPr algn="ctr"/>
              <a:endParaRPr lang="es-ES" sz="1400" b="1">
                <a:latin typeface="+mj-lt"/>
              </a:endParaRPr>
            </a:p>
            <a:p>
              <a:pPr algn="ctr"/>
              <a:endParaRPr lang="es-ES" sz="1400" b="1">
                <a:latin typeface="+mj-lt"/>
              </a:endParaRPr>
            </a:p>
            <a:p>
              <a:pPr algn="ctr"/>
              <a:endParaRPr lang="es-ES" sz="1400" b="1">
                <a:latin typeface="+mj-lt"/>
              </a:endParaRPr>
            </a:p>
            <a:p>
              <a:pPr algn="ctr"/>
              <a:endParaRPr lang="es-ES" sz="1400" b="1">
                <a:latin typeface="+mj-lt"/>
              </a:endParaRPr>
            </a:p>
            <a:p>
              <a:pPr algn="ctr"/>
              <a:endParaRPr lang="es-ES" sz="1400" b="1">
                <a:latin typeface="+mj-lt"/>
              </a:endParaRPr>
            </a:p>
            <a:p>
              <a:pPr algn="ctr"/>
              <a:endParaRPr lang="es-ES" sz="1400" b="1">
                <a:latin typeface="+mj-lt"/>
              </a:endParaRPr>
            </a:p>
            <a:p>
              <a:pPr algn="ctr"/>
              <a:r>
                <a:rPr lang="es-ES" sz="1600" b="1"/>
                <a:t>IA</a:t>
              </a:r>
            </a:p>
            <a:p>
              <a:pPr algn="ctr"/>
              <a:r>
                <a:rPr lang="es-ES" sz="1600" b="1">
                  <a:solidFill>
                    <a:schemeClr val="tx1"/>
                  </a:solidFill>
                </a:rPr>
                <a:t>BIGDATA EN LA FÁBRICA</a:t>
              </a:r>
            </a:p>
            <a:p>
              <a:pPr algn="ctr"/>
              <a:r>
                <a:rPr lang="es-ES" sz="1600" b="1"/>
                <a:t>FÁBRICA “SIN PAPEL”</a:t>
              </a:r>
            </a:p>
            <a:p>
              <a:pPr algn="ctr"/>
              <a:r>
                <a:rPr lang="es-ES" sz="1600" b="1">
                  <a:solidFill>
                    <a:schemeClr val="tx1"/>
                  </a:solidFill>
                </a:rPr>
                <a:t>GEMELO DIGITAL</a:t>
              </a:r>
            </a:p>
            <a:p>
              <a:pPr algn="ctr"/>
              <a:r>
                <a:rPr lang="es-ES" sz="1600" b="1"/>
                <a:t>FÁBRICA CONECTADA Y 5G</a:t>
              </a:r>
              <a:endParaRPr lang="es-ES" sz="1600" b="1">
                <a:solidFill>
                  <a:schemeClr val="tx1"/>
                </a:solidFill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B873EBA-F9BB-EED5-E876-F1C0A79AFAED}"/>
                </a:ext>
              </a:extLst>
            </p:cNvPr>
            <p:cNvSpPr/>
            <p:nvPr/>
          </p:nvSpPr>
          <p:spPr>
            <a:xfrm>
              <a:off x="8075999" y="1976717"/>
              <a:ext cx="3733799" cy="4058588"/>
            </a:xfrm>
            <a:prstGeom prst="rect">
              <a:avLst/>
            </a:prstGeom>
            <a:solidFill>
              <a:srgbClr val="50D4AB"/>
            </a:solidFill>
            <a:ln w="12700">
              <a:solidFill>
                <a:srgbClr val="50D4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2000" b="1">
                  <a:solidFill>
                    <a:schemeClr val="tx1"/>
                  </a:solidFill>
                  <a:latin typeface="+mj-lt"/>
                </a:rPr>
                <a:t>FÁBRICA HUMANA</a:t>
              </a:r>
            </a:p>
            <a:p>
              <a:pPr algn="ctr"/>
              <a:endParaRPr lang="es-ES" sz="1400" b="1">
                <a:latin typeface="+mj-lt"/>
              </a:endParaRPr>
            </a:p>
            <a:p>
              <a:pPr algn="ctr"/>
              <a:endParaRPr lang="es-ES" sz="1400" b="1">
                <a:latin typeface="+mj-lt"/>
              </a:endParaRPr>
            </a:p>
            <a:p>
              <a:pPr algn="ctr"/>
              <a:endParaRPr lang="es-ES" sz="1400" b="1">
                <a:latin typeface="+mj-lt"/>
              </a:endParaRPr>
            </a:p>
            <a:p>
              <a:pPr algn="ctr"/>
              <a:endParaRPr lang="es-ES" sz="1400" b="1">
                <a:latin typeface="+mj-lt"/>
              </a:endParaRPr>
            </a:p>
            <a:p>
              <a:pPr algn="ctr"/>
              <a:endParaRPr lang="es-ES" sz="1400" b="1">
                <a:latin typeface="+mj-lt"/>
              </a:endParaRPr>
            </a:p>
            <a:p>
              <a:pPr algn="ctr"/>
              <a:endParaRPr lang="es-ES" sz="1400" b="1">
                <a:latin typeface="+mj-lt"/>
              </a:endParaRPr>
            </a:p>
            <a:p>
              <a:pPr algn="ctr"/>
              <a:endParaRPr lang="es-ES" sz="1400" b="1">
                <a:latin typeface="+mj-lt"/>
              </a:endParaRPr>
            </a:p>
            <a:p>
              <a:pPr algn="ctr"/>
              <a:endParaRPr lang="es-ES" sz="1400" b="1">
                <a:latin typeface="+mj-lt"/>
              </a:endParaRPr>
            </a:p>
            <a:p>
              <a:pPr algn="ctr"/>
              <a:r>
                <a:rPr lang="es-ES" sz="1600" b="1">
                  <a:solidFill>
                    <a:schemeClr val="tx1"/>
                  </a:solidFill>
                </a:rPr>
                <a:t>EXOESQUELETOS</a:t>
              </a:r>
            </a:p>
            <a:p>
              <a:pPr algn="ctr"/>
              <a:r>
                <a:rPr lang="es-ES" sz="1600" b="1"/>
                <a:t>ASISTENCIA COGNITIVA</a:t>
              </a:r>
            </a:p>
            <a:p>
              <a:pPr algn="ctr"/>
              <a:r>
                <a:rPr lang="es-ES" sz="1600" b="1">
                  <a:solidFill>
                    <a:schemeClr val="tx1"/>
                  </a:solidFill>
                </a:rPr>
                <a:t>ROBÓTICA BLANDA/AGARRES</a:t>
              </a:r>
            </a:p>
            <a:p>
              <a:pPr algn="ctr"/>
              <a:r>
                <a:rPr lang="es-ES" sz="1600" b="1"/>
                <a:t>MECATRÓNICA</a:t>
              </a:r>
              <a:endParaRPr lang="es-ES" sz="1400" b="1">
                <a:solidFill>
                  <a:schemeClr val="tx1"/>
                </a:solidFill>
              </a:endParaRPr>
            </a:p>
          </p:txBody>
        </p:sp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D6D2E6F8-D5D9-793D-DE77-C531F7B70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01423" y="3220949"/>
              <a:ext cx="895350" cy="895350"/>
            </a:xfrm>
            <a:prstGeom prst="rect">
              <a:avLst/>
            </a:prstGeom>
          </p:spPr>
        </p:pic>
        <p:pic>
          <p:nvPicPr>
            <p:cNvPr id="17" name="Gráfico 16">
              <a:extLst>
                <a:ext uri="{FF2B5EF4-FFF2-40B4-BE49-F238E27FC236}">
                  <a16:creationId xmlns:a16="http://schemas.microsoft.com/office/drawing/2014/main" id="{9CDA0010-0AF7-3723-1B33-8638FCE33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24508" y="3173324"/>
              <a:ext cx="942975" cy="94297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9B490311-BF44-1557-07D9-517E73F27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76173" y="3173324"/>
              <a:ext cx="933450" cy="914400"/>
            </a:xfrm>
            <a:prstGeom prst="rect">
              <a:avLst/>
            </a:prstGeom>
          </p:spPr>
        </p:pic>
      </p:grpSp>
      <p:sp>
        <p:nvSpPr>
          <p:cNvPr id="7" name="Título 9">
            <a:extLst>
              <a:ext uri="{FF2B5EF4-FFF2-40B4-BE49-F238E27FC236}">
                <a16:creationId xmlns:a16="http://schemas.microsoft.com/office/drawing/2014/main" id="{7A1CE869-2F4B-0DB1-B716-5EF9F827CBFB}"/>
              </a:ext>
            </a:extLst>
          </p:cNvPr>
          <p:cNvSpPr txBox="1">
            <a:spLocks/>
          </p:cNvSpPr>
          <p:nvPr/>
        </p:nvSpPr>
        <p:spPr>
          <a:xfrm>
            <a:off x="326232" y="445012"/>
            <a:ext cx="10332244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s-ES" sz="1600" b="1" kern="1200">
                <a:solidFill>
                  <a:schemeClr val="tx1"/>
                </a:solidFill>
                <a:latin typeface="Futura Md BT" panose="020B0602020204020303" pitchFamily="34" charset="0"/>
                <a:ea typeface="Futura Md BT" panose="020B06020202040203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 sz="1800">
                <a:solidFill>
                  <a:schemeClr val="bg1"/>
                </a:solidFill>
                <a:latin typeface="Futura Md BT"/>
                <a:cs typeface="Segoe UI"/>
              </a:rPr>
              <a:t>INTRODUCCIÓN </a:t>
            </a:r>
            <a:r>
              <a:rPr lang="es-ES" sz="1800">
                <a:solidFill>
                  <a:schemeClr val="accent3"/>
                </a:solidFill>
                <a:latin typeface="Futura Md BT"/>
                <a:cs typeface="Segoe UI"/>
              </a:rPr>
              <a:t>| Procesos y </a:t>
            </a:r>
            <a:r>
              <a:rPr lang="es-ES" sz="1800" err="1">
                <a:solidFill>
                  <a:schemeClr val="accent3"/>
                </a:solidFill>
                <a:latin typeface="Futura Md BT"/>
                <a:cs typeface="Segoe UI"/>
              </a:rPr>
              <a:t>FoF</a:t>
            </a:r>
            <a:endParaRPr lang="es-ES" sz="1800" b="0">
              <a:solidFill>
                <a:schemeClr val="accent3"/>
              </a:solidFill>
              <a:latin typeface="Futura Md BT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34316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5376B7B1-2D62-8A89-6B61-B5D03B16B1B0}"/>
              </a:ext>
            </a:extLst>
          </p:cNvPr>
          <p:cNvSpPr/>
          <p:nvPr/>
        </p:nvSpPr>
        <p:spPr>
          <a:xfrm>
            <a:off x="326231" y="4642802"/>
            <a:ext cx="1273970" cy="442035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Md BT"/>
                <a:ea typeface="+mn-ea"/>
                <a:cs typeface="+mn-cs"/>
              </a:rPr>
              <a:t>DETECCIÓN DE NECESIDADES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710B29F2-4092-174F-DFF8-3E0724C1E97A}"/>
              </a:ext>
            </a:extLst>
          </p:cNvPr>
          <p:cNvSpPr/>
          <p:nvPr/>
        </p:nvSpPr>
        <p:spPr>
          <a:xfrm>
            <a:off x="10420350" y="4642802"/>
            <a:ext cx="1445417" cy="442035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Md BT"/>
                <a:ea typeface="+mn-ea"/>
                <a:cs typeface="+mn-cs"/>
              </a:rPr>
              <a:t>TRANSFERENCIA A LA INDUSTRIA</a:t>
            </a:r>
          </a:p>
        </p:txBody>
      </p:sp>
      <p:sp>
        <p:nvSpPr>
          <p:cNvPr id="1032" name="Rectángulo 1031">
            <a:extLst>
              <a:ext uri="{FF2B5EF4-FFF2-40B4-BE49-F238E27FC236}">
                <a16:creationId xmlns:a16="http://schemas.microsoft.com/office/drawing/2014/main" id="{233B52E0-43D9-8A56-AFA0-4C5C21CC4B76}"/>
              </a:ext>
            </a:extLst>
          </p:cNvPr>
          <p:cNvSpPr/>
          <p:nvPr/>
        </p:nvSpPr>
        <p:spPr>
          <a:xfrm>
            <a:off x="4617236" y="5019395"/>
            <a:ext cx="2957541" cy="246221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Md BT"/>
                <a:ea typeface="+mn-ea"/>
                <a:cs typeface="+mn-cs"/>
              </a:rPr>
              <a:t>VIGILANCIA TECNCOLÓGICA</a:t>
            </a:r>
          </a:p>
        </p:txBody>
      </p:sp>
      <p:cxnSp>
        <p:nvCxnSpPr>
          <p:cNvPr id="1069" name="Conector recto 1068">
            <a:extLst>
              <a:ext uri="{FF2B5EF4-FFF2-40B4-BE49-F238E27FC236}">
                <a16:creationId xmlns:a16="http://schemas.microsoft.com/office/drawing/2014/main" id="{6C54A437-93CB-64A4-A400-1DEF481AAEFD}"/>
              </a:ext>
            </a:extLst>
          </p:cNvPr>
          <p:cNvCxnSpPr>
            <a:cxnSpLocks/>
            <a:stCxn id="30" idx="3"/>
            <a:endCxn id="31" idx="1"/>
          </p:cNvCxnSpPr>
          <p:nvPr/>
        </p:nvCxnSpPr>
        <p:spPr>
          <a:xfrm>
            <a:off x="1600201" y="4863820"/>
            <a:ext cx="8820149" cy="0"/>
          </a:xfrm>
          <a:prstGeom prst="line">
            <a:avLst/>
          </a:prstGeom>
          <a:ln w="1587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B751814-2DC4-BCA9-EDC6-6CD03441B8EC}"/>
              </a:ext>
            </a:extLst>
          </p:cNvPr>
          <p:cNvGrpSpPr/>
          <p:nvPr/>
        </p:nvGrpSpPr>
        <p:grpSpPr>
          <a:xfrm>
            <a:off x="968190" y="2107031"/>
            <a:ext cx="9903282" cy="2132293"/>
            <a:chOff x="1731601" y="2257079"/>
            <a:chExt cx="8245164" cy="2132293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DC1DD236-22DD-39C2-51A0-9E3E6E517665}"/>
                </a:ext>
              </a:extLst>
            </p:cNvPr>
            <p:cNvGrpSpPr/>
            <p:nvPr/>
          </p:nvGrpSpPr>
          <p:grpSpPr>
            <a:xfrm>
              <a:off x="3498253" y="2530735"/>
              <a:ext cx="5195495" cy="1858637"/>
              <a:chOff x="3767530" y="2264797"/>
              <a:chExt cx="2736251" cy="2328405"/>
            </a:xfrm>
          </p:grpSpPr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EBBE460A-80F8-CD5A-B389-638E4F8006E8}"/>
                  </a:ext>
                </a:extLst>
              </p:cNvPr>
              <p:cNvSpPr/>
              <p:nvPr/>
            </p:nvSpPr>
            <p:spPr>
              <a:xfrm>
                <a:off x="3767530" y="2264797"/>
                <a:ext cx="314325" cy="2328405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36000" tIns="36000" rIns="36000" bIns="72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1E1E1E"/>
                    </a:solidFill>
                    <a:effectLst/>
                    <a:uLnTx/>
                    <a:uFillTx/>
                    <a:latin typeface="Futura Md BT"/>
                    <a:ea typeface="+mn-ea"/>
                    <a:cs typeface="+mn-cs"/>
                  </a:rPr>
                  <a:t>TRL 3</a:t>
                </a:r>
              </a:p>
            </p:txBody>
          </p:sp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B4C2D17F-4018-68EC-7BAA-193E5F11E78F}"/>
                  </a:ext>
                </a:extLst>
              </p:cNvPr>
              <p:cNvSpPr/>
              <p:nvPr/>
            </p:nvSpPr>
            <p:spPr>
              <a:xfrm>
                <a:off x="4171184" y="2264797"/>
                <a:ext cx="314325" cy="2328405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36000" tIns="36000" rIns="36000" bIns="72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1E1E1E"/>
                    </a:solidFill>
                    <a:effectLst/>
                    <a:uLnTx/>
                    <a:uFillTx/>
                    <a:latin typeface="Futura Md BT"/>
                    <a:ea typeface="+mn-ea"/>
                    <a:cs typeface="+mn-cs"/>
                  </a:rPr>
                  <a:t>TRL 4</a:t>
                </a:r>
              </a:p>
            </p:txBody>
          </p:sp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036F29D8-E616-1D3C-B668-2528E45129C9}"/>
                  </a:ext>
                </a:extLst>
              </p:cNvPr>
              <p:cNvSpPr/>
              <p:nvPr/>
            </p:nvSpPr>
            <p:spPr>
              <a:xfrm>
                <a:off x="4574838" y="2264797"/>
                <a:ext cx="314325" cy="2328405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36000" tIns="36000" rIns="36000" bIns="72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1E1E1E"/>
                    </a:solidFill>
                    <a:effectLst/>
                    <a:uLnTx/>
                    <a:uFillTx/>
                    <a:latin typeface="Futura Md BT"/>
                    <a:ea typeface="+mn-ea"/>
                    <a:cs typeface="+mn-cs"/>
                  </a:rPr>
                  <a:t>TRL 5</a:t>
                </a:r>
              </a:p>
            </p:txBody>
          </p:sp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C3C85490-9359-6A40-B5F2-86C86C4E689A}"/>
                  </a:ext>
                </a:extLst>
              </p:cNvPr>
              <p:cNvSpPr/>
              <p:nvPr/>
            </p:nvSpPr>
            <p:spPr>
              <a:xfrm>
                <a:off x="4978492" y="2264797"/>
                <a:ext cx="314325" cy="23284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36000" tIns="36000" rIns="36000" bIns="72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1E1E1E"/>
                    </a:solidFill>
                    <a:effectLst/>
                    <a:uLnTx/>
                    <a:uFillTx/>
                    <a:latin typeface="Futura Md BT"/>
                    <a:ea typeface="+mn-ea"/>
                    <a:cs typeface="+mn-cs"/>
                  </a:rPr>
                  <a:t>TRL 6</a:t>
                </a:r>
              </a:p>
            </p:txBody>
          </p:sp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DD55BD9C-AFB0-61F9-2FEA-0C28A20AE529}"/>
                  </a:ext>
                </a:extLst>
              </p:cNvPr>
              <p:cNvSpPr/>
              <p:nvPr/>
            </p:nvSpPr>
            <p:spPr>
              <a:xfrm>
                <a:off x="5382146" y="2264797"/>
                <a:ext cx="314325" cy="23284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36000" tIns="36000" rIns="36000" bIns="72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1E1E1E"/>
                    </a:solidFill>
                    <a:effectLst/>
                    <a:uLnTx/>
                    <a:uFillTx/>
                    <a:latin typeface="Futura Md BT"/>
                    <a:ea typeface="+mn-ea"/>
                    <a:cs typeface="+mn-cs"/>
                  </a:rPr>
                  <a:t>TRL 7</a:t>
                </a:r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810B45A3-E6A3-A001-B9E7-AE21579AB798}"/>
                  </a:ext>
                </a:extLst>
              </p:cNvPr>
              <p:cNvSpPr/>
              <p:nvPr/>
            </p:nvSpPr>
            <p:spPr>
              <a:xfrm>
                <a:off x="5785800" y="2264797"/>
                <a:ext cx="314325" cy="23284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36000" tIns="36000" rIns="36000" bIns="72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1E1E1E"/>
                    </a:solidFill>
                    <a:effectLst/>
                    <a:uLnTx/>
                    <a:uFillTx/>
                    <a:latin typeface="Futura Md BT"/>
                    <a:ea typeface="+mn-ea"/>
                    <a:cs typeface="+mn-cs"/>
                  </a:rPr>
                  <a:t>TRL8</a:t>
                </a: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D003066D-46BF-71FA-4E09-91EC56FEF3BB}"/>
                  </a:ext>
                </a:extLst>
              </p:cNvPr>
              <p:cNvSpPr/>
              <p:nvPr/>
            </p:nvSpPr>
            <p:spPr>
              <a:xfrm>
                <a:off x="6189456" y="2264797"/>
                <a:ext cx="314325" cy="23284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36000" tIns="36000" rIns="36000" bIns="72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1E1E1E"/>
                    </a:solidFill>
                    <a:effectLst/>
                    <a:uLnTx/>
                    <a:uFillTx/>
                    <a:latin typeface="Futura Md BT"/>
                    <a:ea typeface="+mn-ea"/>
                    <a:cs typeface="+mn-cs"/>
                  </a:rPr>
                  <a:t>TRL 9</a:t>
                </a:r>
              </a:p>
            </p:txBody>
          </p:sp>
        </p:grpSp>
        <p:sp>
          <p:nvSpPr>
            <p:cNvPr id="1066" name="Rectángulo 1065">
              <a:extLst>
                <a:ext uri="{FF2B5EF4-FFF2-40B4-BE49-F238E27FC236}">
                  <a16:creationId xmlns:a16="http://schemas.microsoft.com/office/drawing/2014/main" id="{86FB5379-3457-5A1A-C654-63D9B92A7EF5}"/>
                </a:ext>
              </a:extLst>
            </p:cNvPr>
            <p:cNvSpPr/>
            <p:nvPr/>
          </p:nvSpPr>
          <p:spPr>
            <a:xfrm>
              <a:off x="3751715" y="3378806"/>
              <a:ext cx="2045869" cy="468000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PROYECTOS DE INVESTIGACIÓN</a:t>
              </a:r>
            </a:p>
          </p:txBody>
        </p:sp>
        <p:sp>
          <p:nvSpPr>
            <p:cNvPr id="1067" name="Rectángulo 1066">
              <a:extLst>
                <a:ext uri="{FF2B5EF4-FFF2-40B4-BE49-F238E27FC236}">
                  <a16:creationId xmlns:a16="http://schemas.microsoft.com/office/drawing/2014/main" id="{E43C4F19-337A-3044-15CE-AA8DE6A354A6}"/>
                </a:ext>
              </a:extLst>
            </p:cNvPr>
            <p:cNvSpPr/>
            <p:nvPr/>
          </p:nvSpPr>
          <p:spPr>
            <a:xfrm>
              <a:off x="5627969" y="2739505"/>
              <a:ext cx="2962701" cy="468000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PROYECTOS CON COMPAÑÍAS / STARTUPS</a:t>
              </a:r>
            </a:p>
          </p:txBody>
        </p:sp>
        <p:sp>
          <p:nvSpPr>
            <p:cNvPr id="1076" name="Rectángulo 1075">
              <a:extLst>
                <a:ext uri="{FF2B5EF4-FFF2-40B4-BE49-F238E27FC236}">
                  <a16:creationId xmlns:a16="http://schemas.microsoft.com/office/drawing/2014/main" id="{09E4FD41-E389-E4D9-9358-E97E5EE71147}"/>
                </a:ext>
              </a:extLst>
            </p:cNvPr>
            <p:cNvSpPr/>
            <p:nvPr/>
          </p:nvSpPr>
          <p:spPr>
            <a:xfrm>
              <a:off x="1731601" y="3222416"/>
              <a:ext cx="1597033" cy="65744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UNIVERSIDADES,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200" b="1">
                  <a:solidFill>
                    <a:srgbClr val="1E1E1E"/>
                  </a:solidFill>
                  <a:latin typeface="Futura Md BT"/>
                </a:rPr>
                <a:t>CENTROS DE INVESTIGACIÓN</a:t>
              </a:r>
              <a:endParaRPr kumimoji="0" lang="es-ES" sz="12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Md BT"/>
                <a:ea typeface="+mn-ea"/>
                <a:cs typeface="+mn-cs"/>
              </a:endParaRPr>
            </a:p>
          </p:txBody>
        </p:sp>
        <p:sp>
          <p:nvSpPr>
            <p:cNvPr id="1077" name="Rectángulo 1076">
              <a:extLst>
                <a:ext uri="{FF2B5EF4-FFF2-40B4-BE49-F238E27FC236}">
                  <a16:creationId xmlns:a16="http://schemas.microsoft.com/office/drawing/2014/main" id="{073A9457-E6CB-7D61-B8C2-223A3551BE8F}"/>
                </a:ext>
              </a:extLst>
            </p:cNvPr>
            <p:cNvSpPr/>
            <p:nvPr/>
          </p:nvSpPr>
          <p:spPr>
            <a:xfrm>
              <a:off x="8862434" y="3226053"/>
              <a:ext cx="1114331" cy="46800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PRODUCTOS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1B09E1BF-AD63-B4AA-903E-CBF809BF01E8}"/>
                </a:ext>
              </a:extLst>
            </p:cNvPr>
            <p:cNvSpPr/>
            <p:nvPr/>
          </p:nvSpPr>
          <p:spPr>
            <a:xfrm>
              <a:off x="3634008" y="2257079"/>
              <a:ext cx="1858205" cy="18466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b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1200" cap="none" spc="0" normalizeH="0" baseline="0" noProof="0">
                  <a:ln>
                    <a:noFill/>
                  </a:ln>
                  <a:solidFill>
                    <a:srgbClr val="DAE1EF"/>
                  </a:solidFill>
                  <a:effectLst/>
                  <a:uLnTx/>
                  <a:uFillTx/>
                  <a:latin typeface="Futura Md BT"/>
                  <a:ea typeface="+mn-ea"/>
                  <a:cs typeface="+mn-cs"/>
                </a:rPr>
                <a:t>DESARROLLO TECNOLÓGICO</a:t>
              </a:r>
            </a:p>
          </p:txBody>
        </p:sp>
      </p:grpSp>
      <p:sp>
        <p:nvSpPr>
          <p:cNvPr id="15" name="Rectángulo 1076">
            <a:extLst>
              <a:ext uri="{FF2B5EF4-FFF2-40B4-BE49-F238E27FC236}">
                <a16:creationId xmlns:a16="http://schemas.microsoft.com/office/drawing/2014/main" id="{CAE9FCC2-731D-F019-411C-3F63581D441E}"/>
              </a:ext>
            </a:extLst>
          </p:cNvPr>
          <p:cNvSpPr/>
          <p:nvPr/>
        </p:nvSpPr>
        <p:spPr>
          <a:xfrm>
            <a:off x="5861016" y="1521102"/>
            <a:ext cx="1262421" cy="4680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Futura Md BT"/>
                <a:ea typeface="+mn-ea"/>
                <a:cs typeface="+mn-cs"/>
              </a:rPr>
              <a:t>STARTUPs</a:t>
            </a:r>
          </a:p>
        </p:txBody>
      </p:sp>
      <p:sp>
        <p:nvSpPr>
          <p:cNvPr id="19" name="Título 9">
            <a:extLst>
              <a:ext uri="{FF2B5EF4-FFF2-40B4-BE49-F238E27FC236}">
                <a16:creationId xmlns:a16="http://schemas.microsoft.com/office/drawing/2014/main" id="{9D267334-74A0-076C-7385-4147077CBDCD}"/>
              </a:ext>
            </a:extLst>
          </p:cNvPr>
          <p:cNvSpPr txBox="1">
            <a:spLocks/>
          </p:cNvSpPr>
          <p:nvPr/>
        </p:nvSpPr>
        <p:spPr>
          <a:xfrm>
            <a:off x="326232" y="445012"/>
            <a:ext cx="10332244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s-ES" sz="1600" b="1" kern="1200">
                <a:solidFill>
                  <a:schemeClr val="tx1"/>
                </a:solidFill>
                <a:latin typeface="Futura Md BT" panose="020B0602020204020303" pitchFamily="34" charset="0"/>
                <a:ea typeface="Futura Md BT" panose="020B06020202040203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 sz="1800">
                <a:latin typeface="Futura Md BT"/>
                <a:cs typeface="Segoe UI"/>
              </a:rPr>
              <a:t>INTRODUCCIÓN </a:t>
            </a:r>
            <a:r>
              <a:rPr lang="es-ES" sz="1800">
                <a:solidFill>
                  <a:schemeClr val="accent3"/>
                </a:solidFill>
                <a:latin typeface="Futura Md BT"/>
                <a:cs typeface="Segoe UI"/>
              </a:rPr>
              <a:t>| NUESTRA ESTRATEGIA</a:t>
            </a:r>
            <a:endParaRPr lang="es-ES" sz="1800" b="0">
              <a:solidFill>
                <a:schemeClr val="accent3"/>
              </a:solidFill>
              <a:latin typeface="Futura Md BT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1928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2EA0E2-D73E-BA20-5E71-C2B977F0E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416" y="752789"/>
            <a:ext cx="11224184" cy="43433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z="2400" dirty="0">
                <a:solidFill>
                  <a:schemeClr val="tx1"/>
                </a:solidFill>
              </a:rPr>
              <a:t>Identificar áreas donde se puedan resolver problemas gracias a la computación cuántica</a:t>
            </a:r>
          </a:p>
          <a:p>
            <a:pPr>
              <a:lnSpc>
                <a:spcPct val="150000"/>
              </a:lnSpc>
            </a:pPr>
            <a:r>
              <a:rPr lang="es-ES" sz="2400" dirty="0">
                <a:solidFill>
                  <a:schemeClr val="tx1"/>
                </a:solidFill>
              </a:rPr>
              <a:t>Dar a conocer la computación cuántica a los agentes más importantes del sector en Galicia</a:t>
            </a:r>
          </a:p>
          <a:p>
            <a:pPr>
              <a:lnSpc>
                <a:spcPct val="150000"/>
              </a:lnSpc>
            </a:pPr>
            <a:r>
              <a:rPr lang="es-ES" sz="2400" dirty="0">
                <a:solidFill>
                  <a:schemeClr val="tx1"/>
                </a:solidFill>
              </a:rPr>
              <a:t>Poner en contacto a las partes para que puedan desarrollar proyectos en conjunto</a:t>
            </a:r>
          </a:p>
          <a:p>
            <a:pPr>
              <a:lnSpc>
                <a:spcPct val="150000"/>
              </a:lnSpc>
            </a:pPr>
            <a:endParaRPr lang="es-ES" dirty="0"/>
          </a:p>
        </p:txBody>
      </p:sp>
      <p:sp>
        <p:nvSpPr>
          <p:cNvPr id="5" name="Título 9">
            <a:extLst>
              <a:ext uri="{FF2B5EF4-FFF2-40B4-BE49-F238E27FC236}">
                <a16:creationId xmlns:a16="http://schemas.microsoft.com/office/drawing/2014/main" id="{68D7E5D2-2346-6326-35A7-231FB34141C3}"/>
              </a:ext>
            </a:extLst>
          </p:cNvPr>
          <p:cNvSpPr txBox="1">
            <a:spLocks/>
          </p:cNvSpPr>
          <p:nvPr/>
        </p:nvSpPr>
        <p:spPr>
          <a:xfrm>
            <a:off x="326232" y="445012"/>
            <a:ext cx="10332244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s-ES" sz="1600" b="1" kern="1200">
                <a:solidFill>
                  <a:schemeClr val="tx1"/>
                </a:solidFill>
                <a:latin typeface="Futura Md BT" panose="020B0602020204020303" pitchFamily="34" charset="0"/>
                <a:ea typeface="Futura Md BT" panose="020B06020202040203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 sz="1800">
                <a:latin typeface="Futura Md BT"/>
                <a:cs typeface="Segoe UI"/>
              </a:rPr>
              <a:t>OBJETIVO DEL ESTUDIO</a:t>
            </a:r>
            <a:endParaRPr lang="es-ES" sz="1800" b="0">
              <a:solidFill>
                <a:schemeClr val="accent3"/>
              </a:solidFill>
              <a:latin typeface="Futura Md BT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71381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A1F75499-0BCF-5FD5-BADB-8F314BDE2F79}"/>
              </a:ext>
            </a:extLst>
          </p:cNvPr>
          <p:cNvGrpSpPr/>
          <p:nvPr/>
        </p:nvGrpSpPr>
        <p:grpSpPr>
          <a:xfrm>
            <a:off x="3661421" y="2184194"/>
            <a:ext cx="4869157" cy="3212648"/>
            <a:chOff x="3790952" y="2197137"/>
            <a:chExt cx="4869157" cy="3212648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AEE3CFCC-BB3C-5626-821E-1018E1DCE4E5}"/>
                </a:ext>
              </a:extLst>
            </p:cNvPr>
            <p:cNvSpPr/>
            <p:nvPr/>
          </p:nvSpPr>
          <p:spPr>
            <a:xfrm>
              <a:off x="3790952" y="2197137"/>
              <a:ext cx="2305048" cy="144469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445861">
                <a:spcAft>
                  <a:spcPts val="552"/>
                </a:spcAft>
              </a:pPr>
              <a:r>
                <a:rPr lang="es-ES" sz="2000">
                  <a:solidFill>
                    <a:schemeClr val="bg1"/>
                  </a:solidFill>
                  <a:latin typeface="Futura Bk BT" panose="020B0502020204020303" pitchFamily="34" charset="0"/>
                </a:rPr>
                <a:t>OPTIMIZACIÓN</a:t>
              </a:r>
              <a:endParaRPr lang="es-ES" sz="1200">
                <a:solidFill>
                  <a:schemeClr val="bg1"/>
                </a:solidFill>
                <a:latin typeface="Futura Bk BT" panose="020B0502020204020303" pitchFamily="34" charset="0"/>
                <a:cs typeface="Calibri"/>
              </a:endParaRPr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E2682013-9A3C-1150-F5F5-08F8E955687C}"/>
                </a:ext>
              </a:extLst>
            </p:cNvPr>
            <p:cNvSpPr/>
            <p:nvPr/>
          </p:nvSpPr>
          <p:spPr>
            <a:xfrm>
              <a:off x="6355061" y="2197137"/>
              <a:ext cx="2305048" cy="144469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445861">
                <a:spcAft>
                  <a:spcPts val="552"/>
                </a:spcAft>
              </a:pPr>
              <a:r>
                <a:rPr lang="es-ES" sz="2000">
                  <a:solidFill>
                    <a:schemeClr val="bg1"/>
                  </a:solidFill>
                  <a:latin typeface="Futura Bk BT" panose="020B0502020204020303" pitchFamily="34" charset="0"/>
                  <a:cs typeface="Calibri"/>
                </a:rPr>
                <a:t>SIMULACIÓN</a:t>
              </a:r>
              <a:endParaRPr lang="es-ES" sz="1200">
                <a:solidFill>
                  <a:schemeClr val="bg1"/>
                </a:solidFill>
                <a:latin typeface="Futura Bk BT" panose="020B0502020204020303" pitchFamily="34" charset="0"/>
                <a:cs typeface="Calibri"/>
              </a:endParaRP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D32E16D2-179D-51CB-55D1-D0B62609B008}"/>
                </a:ext>
              </a:extLst>
            </p:cNvPr>
            <p:cNvSpPr/>
            <p:nvPr/>
          </p:nvSpPr>
          <p:spPr>
            <a:xfrm>
              <a:off x="3790952" y="3946724"/>
              <a:ext cx="2305048" cy="144469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445861">
                <a:spcAft>
                  <a:spcPts val="552"/>
                </a:spcAft>
              </a:pPr>
              <a:r>
                <a:rPr lang="es-ES" sz="2000">
                  <a:solidFill>
                    <a:schemeClr val="bg1"/>
                  </a:solidFill>
                  <a:latin typeface="Futura Bk BT" panose="020B0502020204020303" pitchFamily="34" charset="0"/>
                  <a:cs typeface="Calibri"/>
                </a:rPr>
                <a:t>APRENDIZAJE AUTOMÁTICO</a:t>
              </a:r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FE1C7FAC-16E6-6A41-B1FF-4774A314002E}"/>
                </a:ext>
              </a:extLst>
            </p:cNvPr>
            <p:cNvSpPr/>
            <p:nvPr/>
          </p:nvSpPr>
          <p:spPr>
            <a:xfrm>
              <a:off x="6355061" y="3965093"/>
              <a:ext cx="2305048" cy="144469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445861">
                <a:spcAft>
                  <a:spcPts val="552"/>
                </a:spcAft>
              </a:pPr>
              <a:r>
                <a:rPr lang="es-ES" sz="2000">
                  <a:solidFill>
                    <a:schemeClr val="bg1"/>
                  </a:solidFill>
                  <a:latin typeface="Futura Bk BT" panose="020B0502020204020303" pitchFamily="34" charset="0"/>
                  <a:cs typeface="Calibri"/>
                </a:rPr>
                <a:t>CRIPTOGRAFÍA</a:t>
              </a:r>
              <a:endParaRPr lang="es-ES" sz="1200">
                <a:solidFill>
                  <a:schemeClr val="bg1"/>
                </a:solidFill>
                <a:latin typeface="Futura Bk BT" panose="020B0502020204020303" pitchFamily="34" charset="0"/>
                <a:cs typeface="Calibri"/>
              </a:endParaRPr>
            </a:p>
          </p:txBody>
        </p:sp>
      </p:grpSp>
      <p:pic>
        <p:nvPicPr>
          <p:cNvPr id="3" name="Imagen 2" descr="Imagen que contiene edificio, persona, comida, mujer&#10;&#10;Descripción generada automáticamente">
            <a:extLst>
              <a:ext uri="{FF2B5EF4-FFF2-40B4-BE49-F238E27FC236}">
                <a16:creationId xmlns:a16="http://schemas.microsoft.com/office/drawing/2014/main" id="{61BF8D3B-646C-BCAA-0897-1BA0A1C6A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8" y="4408846"/>
            <a:ext cx="2905227" cy="193923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33AC399-DF90-14CD-C378-7AE27A6F1F43}"/>
              </a:ext>
            </a:extLst>
          </p:cNvPr>
          <p:cNvSpPr txBox="1"/>
          <p:nvPr/>
        </p:nvSpPr>
        <p:spPr>
          <a:xfrm>
            <a:off x="322067" y="6348085"/>
            <a:ext cx="2247900" cy="1349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s-ES" sz="800">
                <a:cs typeface="Segoe UI"/>
              </a:rPr>
              <a:t>Fujitsu</a:t>
            </a:r>
            <a:endParaRPr lang="es-ES" sz="1200">
              <a:cs typeface="Segoe UI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694F234-49B2-A892-A760-6A3F60BDE42A}"/>
              </a:ext>
            </a:extLst>
          </p:cNvPr>
          <p:cNvSpPr txBox="1"/>
          <p:nvPr/>
        </p:nvSpPr>
        <p:spPr>
          <a:xfrm>
            <a:off x="8964704" y="3353849"/>
            <a:ext cx="2247900" cy="1349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s-ES" sz="800" err="1">
                <a:cs typeface="Segoe UI"/>
              </a:rPr>
              <a:t>FlexSim</a:t>
            </a:r>
            <a:endParaRPr lang="es-ES" sz="800">
              <a:cs typeface="Segoe UI"/>
            </a:endParaRPr>
          </a:p>
        </p:txBody>
      </p:sp>
      <p:pic>
        <p:nvPicPr>
          <p:cNvPr id="15" name="Imagen 14" descr="Un conjunto de letras negras en un fondo azul&#10;&#10;Descripción generada automáticamente con confianza baja">
            <a:extLst>
              <a:ext uri="{FF2B5EF4-FFF2-40B4-BE49-F238E27FC236}">
                <a16:creationId xmlns:a16="http://schemas.microsoft.com/office/drawing/2014/main" id="{1730DB55-5170-64A6-DD43-B5486267A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04" y="4390477"/>
            <a:ext cx="2963963" cy="197597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40650779-ECA2-DB39-FFB9-DBE6CC0E0C6D}"/>
              </a:ext>
            </a:extLst>
          </p:cNvPr>
          <p:cNvSpPr txBox="1"/>
          <p:nvPr/>
        </p:nvSpPr>
        <p:spPr>
          <a:xfrm>
            <a:off x="8964704" y="6348085"/>
            <a:ext cx="2247900" cy="1349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s-ES" sz="800">
                <a:cs typeface="Segoe UI"/>
              </a:rPr>
              <a:t>ENISA</a:t>
            </a:r>
            <a:endParaRPr lang="es-ES" sz="1200">
              <a:cs typeface="Segoe UI"/>
            </a:endParaRPr>
          </a:p>
        </p:txBody>
      </p:sp>
      <p:pic>
        <p:nvPicPr>
          <p:cNvPr id="17" name="Imagen 16" descr="Imagen que contiene cerca, interior, plátano, motor&#10;&#10;Descripción generada automáticamente">
            <a:extLst>
              <a:ext uri="{FF2B5EF4-FFF2-40B4-BE49-F238E27FC236}">
                <a16:creationId xmlns:a16="http://schemas.microsoft.com/office/drawing/2014/main" id="{9B4B94CE-CFFD-97D5-6545-81458D62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7" y="1463021"/>
            <a:ext cx="2905228" cy="190776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AF5E74F-B3F3-16F1-BD21-8FA64702B7E5}"/>
              </a:ext>
            </a:extLst>
          </p:cNvPr>
          <p:cNvSpPr txBox="1"/>
          <p:nvPr/>
        </p:nvSpPr>
        <p:spPr>
          <a:xfrm>
            <a:off x="322067" y="3353850"/>
            <a:ext cx="2247900" cy="1349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s-ES" sz="800" err="1">
                <a:cs typeface="Segoe UI"/>
              </a:rPr>
              <a:t>Robotiq’s</a:t>
            </a:r>
            <a:r>
              <a:rPr lang="es-ES" sz="800">
                <a:cs typeface="Segoe UI"/>
              </a:rPr>
              <a:t> blog</a:t>
            </a:r>
          </a:p>
        </p:txBody>
      </p:sp>
      <p:pic>
        <p:nvPicPr>
          <p:cNvPr id="14" name="Imagen 13" descr="Diagrama&#10;&#10;Descripción generada automáticamente">
            <a:extLst>
              <a:ext uri="{FF2B5EF4-FFF2-40B4-BE49-F238E27FC236}">
                <a16:creationId xmlns:a16="http://schemas.microsoft.com/office/drawing/2014/main" id="{A2D2F9DF-CA67-0940-DA58-9C191EA060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4703" y="1453651"/>
            <a:ext cx="2963963" cy="1900198"/>
          </a:xfrm>
          <a:prstGeom prst="rect">
            <a:avLst/>
          </a:prstGeom>
        </p:spPr>
      </p:pic>
      <p:sp>
        <p:nvSpPr>
          <p:cNvPr id="6" name="Título 9">
            <a:extLst>
              <a:ext uri="{FF2B5EF4-FFF2-40B4-BE49-F238E27FC236}">
                <a16:creationId xmlns:a16="http://schemas.microsoft.com/office/drawing/2014/main" id="{88A1BD97-B14A-781B-1430-EA5C603D943A}"/>
              </a:ext>
            </a:extLst>
          </p:cNvPr>
          <p:cNvSpPr txBox="1">
            <a:spLocks/>
          </p:cNvSpPr>
          <p:nvPr/>
        </p:nvSpPr>
        <p:spPr>
          <a:xfrm>
            <a:off x="326232" y="445012"/>
            <a:ext cx="10332244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s-ES" sz="1600" b="1" kern="1200">
                <a:solidFill>
                  <a:schemeClr val="tx1"/>
                </a:solidFill>
                <a:latin typeface="Futura Md BT" panose="020B0602020204020303" pitchFamily="34" charset="0"/>
                <a:ea typeface="Futura Md BT" panose="020B06020202040203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 sz="1800">
                <a:latin typeface="Futura Md BT"/>
                <a:cs typeface="Segoe UI"/>
              </a:rPr>
              <a:t>INVESTIGACIÓN DEL SECTOR EN GALICIA</a:t>
            </a:r>
            <a:r>
              <a:rPr lang="es-ES" sz="1800">
                <a:solidFill>
                  <a:srgbClr val="1E1E1E"/>
                </a:solidFill>
                <a:latin typeface="Futura Md BT"/>
                <a:cs typeface="Segoe UI"/>
              </a:rPr>
              <a:t> </a:t>
            </a:r>
            <a:r>
              <a:rPr lang="es-ES" sz="1800">
                <a:solidFill>
                  <a:schemeClr val="accent3"/>
                </a:solidFill>
                <a:latin typeface="Futura Md BT"/>
                <a:cs typeface="Segoe UI"/>
              </a:rPr>
              <a:t>| ESTADO DEL ARTE</a:t>
            </a:r>
            <a:endParaRPr lang="es-ES" sz="1800" b="0">
              <a:solidFill>
                <a:schemeClr val="accent3"/>
              </a:solidFill>
              <a:latin typeface="Futura Md BT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24953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036087DF-314F-4110-3A54-8413A558B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0" y="1545620"/>
            <a:ext cx="4207667" cy="1879831"/>
          </a:xfrm>
        </p:spPr>
        <p:txBody>
          <a:bodyPr/>
          <a:lstStyle/>
          <a:p>
            <a:r>
              <a:rPr lang="es-ES" sz="2000" b="1"/>
              <a:t>Identificación de los actores</a:t>
            </a:r>
          </a:p>
          <a:p>
            <a:pPr lvl="1"/>
            <a:r>
              <a:rPr lang="es-ES" sz="2000"/>
              <a:t>En el sector de la automoción</a:t>
            </a:r>
          </a:p>
          <a:p>
            <a:pPr lvl="1"/>
            <a:r>
              <a:rPr lang="es-ES" sz="2000"/>
              <a:t>En Galicia</a:t>
            </a:r>
          </a:p>
          <a:p>
            <a:pPr marL="0" indent="0">
              <a:buNone/>
            </a:pPr>
            <a:endParaRPr lang="es-ES"/>
          </a:p>
        </p:txBody>
      </p:sp>
      <p:sp>
        <p:nvSpPr>
          <p:cNvPr id="18" name="Marcador de contenido 17">
            <a:extLst>
              <a:ext uri="{FF2B5EF4-FFF2-40B4-BE49-F238E27FC236}">
                <a16:creationId xmlns:a16="http://schemas.microsoft.com/office/drawing/2014/main" id="{B5A60EC0-BE60-B4AA-F7EA-E9AFD4C72A6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50483" y="1545620"/>
            <a:ext cx="3716784" cy="2007512"/>
          </a:xfrm>
        </p:spPr>
        <p:txBody>
          <a:bodyPr/>
          <a:lstStyle/>
          <a:p>
            <a:r>
              <a:rPr lang="es-ES" sz="2000" b="1"/>
              <a:t>Presentación</a:t>
            </a:r>
          </a:p>
          <a:p>
            <a:pPr lvl="1"/>
            <a:r>
              <a:rPr lang="es-ES" sz="2000"/>
              <a:t>Breve explicación</a:t>
            </a:r>
          </a:p>
          <a:p>
            <a:pPr lvl="1"/>
            <a:r>
              <a:rPr lang="es-ES" sz="2000"/>
              <a:t>Comprensión mediante ejemplos</a:t>
            </a:r>
          </a:p>
          <a:p>
            <a:endParaRPr lang="es-ES"/>
          </a:p>
        </p:txBody>
      </p:sp>
      <p:sp>
        <p:nvSpPr>
          <p:cNvPr id="19" name="Marcador de contenido 18">
            <a:extLst>
              <a:ext uri="{FF2B5EF4-FFF2-40B4-BE49-F238E27FC236}">
                <a16:creationId xmlns:a16="http://schemas.microsoft.com/office/drawing/2014/main" id="{E103A3BA-23C4-E5F9-0743-45AAFD0B26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01431" y="1545620"/>
            <a:ext cx="3615185" cy="2007512"/>
          </a:xfrm>
        </p:spPr>
        <p:txBody>
          <a:bodyPr/>
          <a:lstStyle/>
          <a:p>
            <a:r>
              <a:rPr lang="es-ES" sz="2000" b="1"/>
              <a:t>Cuestionario</a:t>
            </a:r>
          </a:p>
          <a:p>
            <a:pPr lvl="1"/>
            <a:r>
              <a:rPr lang="es-ES" sz="2000"/>
              <a:t>Recoger las respuestas</a:t>
            </a:r>
          </a:p>
          <a:p>
            <a:pPr lvl="1"/>
            <a:r>
              <a:rPr lang="es-ES" sz="2000"/>
              <a:t>Anotar posibles problemas a resolver</a:t>
            </a:r>
            <a:endParaRPr lang="es-ES" sz="1800"/>
          </a:p>
          <a:p>
            <a:endParaRPr lang="es-ES"/>
          </a:p>
        </p:txBody>
      </p:sp>
      <p:pic>
        <p:nvPicPr>
          <p:cNvPr id="21" name="Gráfico 20" descr="Reseña de cliente contorno">
            <a:extLst>
              <a:ext uri="{FF2B5EF4-FFF2-40B4-BE49-F238E27FC236}">
                <a16:creationId xmlns:a16="http://schemas.microsoft.com/office/drawing/2014/main" id="{95A9C96A-1FAD-E52D-7412-84F6A88DB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1183" y="3439694"/>
            <a:ext cx="2135680" cy="2135680"/>
          </a:xfrm>
          <a:prstGeom prst="rect">
            <a:avLst/>
          </a:prstGeom>
        </p:spPr>
      </p:pic>
      <p:pic>
        <p:nvPicPr>
          <p:cNvPr id="22" name="Gráfico 21" descr="Presentación con organigrama contorno">
            <a:extLst>
              <a:ext uri="{FF2B5EF4-FFF2-40B4-BE49-F238E27FC236}">
                <a16:creationId xmlns:a16="http://schemas.microsoft.com/office/drawing/2014/main" id="{AA94C8A1-034C-801F-4913-C597268CE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41035" y="3513240"/>
            <a:ext cx="2135680" cy="2135680"/>
          </a:xfrm>
          <a:prstGeom prst="rect">
            <a:avLst/>
          </a:prstGeom>
        </p:spPr>
      </p:pic>
      <p:grpSp>
        <p:nvGrpSpPr>
          <p:cNvPr id="34" name="Grupo 33">
            <a:extLst>
              <a:ext uri="{FF2B5EF4-FFF2-40B4-BE49-F238E27FC236}">
                <a16:creationId xmlns:a16="http://schemas.microsoft.com/office/drawing/2014/main" id="{7E65FF43-9555-CBBE-0102-E1C13250F703}"/>
              </a:ext>
            </a:extLst>
          </p:cNvPr>
          <p:cNvGrpSpPr/>
          <p:nvPr/>
        </p:nvGrpSpPr>
        <p:grpSpPr>
          <a:xfrm>
            <a:off x="1026930" y="3586786"/>
            <a:ext cx="2806266" cy="1988588"/>
            <a:chOff x="1026933" y="4042466"/>
            <a:chExt cx="2806266" cy="1988588"/>
          </a:xfrm>
        </p:grpSpPr>
        <p:pic>
          <p:nvPicPr>
            <p:cNvPr id="24" name="Gráfico 23" descr="Trabajadora de oficina contorno">
              <a:extLst>
                <a:ext uri="{FF2B5EF4-FFF2-40B4-BE49-F238E27FC236}">
                  <a16:creationId xmlns:a16="http://schemas.microsoft.com/office/drawing/2014/main" id="{D64D871C-C083-E735-AE15-F291FAFD4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26933" y="4169787"/>
              <a:ext cx="1119999" cy="1119999"/>
            </a:xfrm>
            <a:prstGeom prst="rect">
              <a:avLst/>
            </a:prstGeom>
          </p:spPr>
        </p:pic>
        <p:pic>
          <p:nvPicPr>
            <p:cNvPr id="26" name="Gráfico 25" descr="Perfil de hombre contorno">
              <a:extLst>
                <a:ext uri="{FF2B5EF4-FFF2-40B4-BE49-F238E27FC236}">
                  <a16:creationId xmlns:a16="http://schemas.microsoft.com/office/drawing/2014/main" id="{797FD40F-193B-9CB3-EC94-9C7E26280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617329" y="4910694"/>
              <a:ext cx="1120360" cy="1120360"/>
            </a:xfrm>
            <a:prstGeom prst="rect">
              <a:avLst/>
            </a:prstGeom>
          </p:spPr>
        </p:pic>
        <p:pic>
          <p:nvPicPr>
            <p:cNvPr id="28" name="Gráfico 27" descr="Trabajador de oficina contorno">
              <a:extLst>
                <a:ext uri="{FF2B5EF4-FFF2-40B4-BE49-F238E27FC236}">
                  <a16:creationId xmlns:a16="http://schemas.microsoft.com/office/drawing/2014/main" id="{4BB765BA-D241-043F-8311-DC388D0F2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058377" y="4042466"/>
              <a:ext cx="1120000" cy="1120000"/>
            </a:xfrm>
            <a:prstGeom prst="rect">
              <a:avLst/>
            </a:prstGeom>
          </p:spPr>
        </p:pic>
        <p:pic>
          <p:nvPicPr>
            <p:cNvPr id="30" name="Gráfico 29" descr="Perfil de mujer contorno">
              <a:extLst>
                <a:ext uri="{FF2B5EF4-FFF2-40B4-BE49-F238E27FC236}">
                  <a16:creationId xmlns:a16="http://schemas.microsoft.com/office/drawing/2014/main" id="{CD44AD99-76DF-FD2C-7856-995071FB5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713199" y="4602466"/>
              <a:ext cx="1120000" cy="1120000"/>
            </a:xfrm>
            <a:prstGeom prst="rect">
              <a:avLst/>
            </a:prstGeom>
          </p:spPr>
        </p:pic>
      </p:grpSp>
      <p:sp>
        <p:nvSpPr>
          <p:cNvPr id="3" name="Título 9">
            <a:extLst>
              <a:ext uri="{FF2B5EF4-FFF2-40B4-BE49-F238E27FC236}">
                <a16:creationId xmlns:a16="http://schemas.microsoft.com/office/drawing/2014/main" id="{875D7655-EA18-7E7E-C713-BEA0034E8F20}"/>
              </a:ext>
            </a:extLst>
          </p:cNvPr>
          <p:cNvSpPr txBox="1">
            <a:spLocks/>
          </p:cNvSpPr>
          <p:nvPr/>
        </p:nvSpPr>
        <p:spPr>
          <a:xfrm>
            <a:off x="326232" y="445012"/>
            <a:ext cx="10332244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s-ES" sz="1600" b="1" kern="1200">
                <a:solidFill>
                  <a:schemeClr val="tx1"/>
                </a:solidFill>
                <a:latin typeface="Futura Md BT" panose="020B0602020204020303" pitchFamily="34" charset="0"/>
                <a:ea typeface="Futura Md BT" panose="020B06020202040203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 sz="1800">
                <a:latin typeface="Futura Md BT"/>
                <a:cs typeface="Segoe UI"/>
              </a:rPr>
              <a:t>INVESTIGACIÓN DEL SECTOR EN GALICIA</a:t>
            </a:r>
            <a:r>
              <a:rPr lang="es-ES" sz="1800">
                <a:solidFill>
                  <a:srgbClr val="1E1E1E"/>
                </a:solidFill>
                <a:latin typeface="Futura Md BT"/>
                <a:cs typeface="Segoe UI"/>
              </a:rPr>
              <a:t> </a:t>
            </a:r>
            <a:r>
              <a:rPr lang="es-ES" sz="1800">
                <a:solidFill>
                  <a:schemeClr val="accent3"/>
                </a:solidFill>
                <a:latin typeface="Futura Md BT"/>
                <a:cs typeface="Segoe UI"/>
              </a:rPr>
              <a:t>| METODOLOGÍA</a:t>
            </a:r>
            <a:endParaRPr lang="es-ES" sz="1800" b="0">
              <a:solidFill>
                <a:schemeClr val="accent3"/>
              </a:solidFill>
              <a:latin typeface="Futura Md BT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64733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TAG 2023">
  <a:themeElements>
    <a:clrScheme name="CTAG 2022">
      <a:dk1>
        <a:srgbClr val="1E1E1E"/>
      </a:dk1>
      <a:lt1>
        <a:srgbClr val="FFFFFF"/>
      </a:lt1>
      <a:dk2>
        <a:srgbClr val="003268"/>
      </a:dk2>
      <a:lt2>
        <a:srgbClr val="F2F1F4"/>
      </a:lt2>
      <a:accent1>
        <a:srgbClr val="005099"/>
      </a:accent1>
      <a:accent2>
        <a:srgbClr val="DAE1EF"/>
      </a:accent2>
      <a:accent3>
        <a:srgbClr val="6AB9CF"/>
      </a:accent3>
      <a:accent4>
        <a:srgbClr val="C0D9AD"/>
      </a:accent4>
      <a:accent5>
        <a:srgbClr val="C7ACCF"/>
      </a:accent5>
      <a:accent6>
        <a:srgbClr val="D9743E"/>
      </a:accent6>
      <a:hlink>
        <a:srgbClr val="00ACD8"/>
      </a:hlink>
      <a:folHlink>
        <a:srgbClr val="615FA3"/>
      </a:folHlink>
    </a:clrScheme>
    <a:fontScheme name="CTAG - Futura BT">
      <a:majorFont>
        <a:latin typeface="Futura Md BT"/>
        <a:ea typeface=""/>
        <a:cs typeface=""/>
      </a:majorFont>
      <a:minorFont>
        <a:latin typeface="Futura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1"/>
          </a:solidFill>
        </a:ln>
      </a:spPr>
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b="1" dirty="0" smtClean="0">
            <a:solidFill>
              <a:schemeClr val="tx1"/>
            </a:solidFill>
            <a:latin typeface="+mj-lt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587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20000"/>
          </a:lnSpc>
          <a:defRPr sz="1400" smtClean="0">
            <a:solidFill>
              <a:srgbClr val="202C35"/>
            </a:solidFill>
            <a:latin typeface="Futura Bk BT" panose="020B05020202040203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TAG_2022" id="{CD878169-02AE-4051-B246-F8061DC493A0}" vid="{5D01E461-35A6-40DB-8C33-198ADC4F6641}"/>
    </a:ext>
  </a:extLst>
</a:theme>
</file>

<file path=ppt/theme/theme2.xml><?xml version="1.0" encoding="utf-8"?>
<a:theme xmlns:a="http://schemas.openxmlformats.org/drawingml/2006/main" name="CTAG_2020">
  <a:themeElements>
    <a:clrScheme name="CTAG - colores">
      <a:dk1>
        <a:srgbClr val="202C35"/>
      </a:dk1>
      <a:lt1>
        <a:srgbClr val="FFFFFF"/>
      </a:lt1>
      <a:dk2>
        <a:srgbClr val="00407A"/>
      </a:dk2>
      <a:lt2>
        <a:srgbClr val="E8EEF3"/>
      </a:lt2>
      <a:accent1>
        <a:srgbClr val="8A8886"/>
      </a:accent1>
      <a:accent2>
        <a:srgbClr val="A3BACF"/>
      </a:accent2>
      <a:accent3>
        <a:srgbClr val="EEA439"/>
      </a:accent3>
      <a:accent4>
        <a:srgbClr val="4BB28B"/>
      </a:accent4>
      <a:accent5>
        <a:srgbClr val="E85788"/>
      </a:accent5>
      <a:accent6>
        <a:srgbClr val="54C0DA"/>
      </a:accent6>
      <a:hlink>
        <a:srgbClr val="005FA4"/>
      </a:hlink>
      <a:folHlink>
        <a:srgbClr val="202C35"/>
      </a:folHlink>
    </a:clrScheme>
    <a:fontScheme name="CTAG - Futura BT">
      <a:majorFont>
        <a:latin typeface="Futura Md BT"/>
        <a:ea typeface=""/>
        <a:cs typeface=""/>
      </a:majorFont>
      <a:minorFont>
        <a:latin typeface="Futura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rgbClr val="202C35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rgbClr val="B9CBDA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20000"/>
          </a:lnSpc>
          <a:defRPr sz="1400" dirty="0" smtClean="0">
            <a:solidFill>
              <a:srgbClr val="202C35"/>
            </a:solidFill>
            <a:latin typeface="Futura Bk BT" panose="020B05020202040203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TAG 2023">
  <a:themeElements>
    <a:clrScheme name="CTAG 2022">
      <a:dk1>
        <a:srgbClr val="1E1E1E"/>
      </a:dk1>
      <a:lt1>
        <a:srgbClr val="FFFFFF"/>
      </a:lt1>
      <a:dk2>
        <a:srgbClr val="003268"/>
      </a:dk2>
      <a:lt2>
        <a:srgbClr val="F2F1F4"/>
      </a:lt2>
      <a:accent1>
        <a:srgbClr val="005099"/>
      </a:accent1>
      <a:accent2>
        <a:srgbClr val="DAE1EF"/>
      </a:accent2>
      <a:accent3>
        <a:srgbClr val="6AB9CF"/>
      </a:accent3>
      <a:accent4>
        <a:srgbClr val="C0D9AD"/>
      </a:accent4>
      <a:accent5>
        <a:srgbClr val="C7ACCF"/>
      </a:accent5>
      <a:accent6>
        <a:srgbClr val="D9743E"/>
      </a:accent6>
      <a:hlink>
        <a:srgbClr val="00ACD8"/>
      </a:hlink>
      <a:folHlink>
        <a:srgbClr val="615FA3"/>
      </a:folHlink>
    </a:clrScheme>
    <a:fontScheme name="CTAG - Futura BT">
      <a:majorFont>
        <a:latin typeface="Futura Md BT"/>
        <a:ea typeface=""/>
        <a:cs typeface=""/>
      </a:majorFont>
      <a:minorFont>
        <a:latin typeface="Futura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1"/>
          </a:solidFill>
        </a:ln>
      </a:spPr>
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b="1" dirty="0" smtClean="0">
            <a:solidFill>
              <a:schemeClr val="tx1"/>
            </a:solidFill>
            <a:latin typeface="+mj-lt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587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20000"/>
          </a:lnSpc>
          <a:defRPr sz="1400" smtClean="0">
            <a:solidFill>
              <a:srgbClr val="202C35"/>
            </a:solidFill>
            <a:latin typeface="Futura Bk BT" panose="020B05020202040203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TAG_2022" id="{CD878169-02AE-4051-B246-F8061DC493A0}" vid="{5D01E461-35A6-40DB-8C33-198ADC4F6641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4af2fa7-038b-4c74-a5dc-e444bb727548">
      <Terms xmlns="http://schemas.microsoft.com/office/infopath/2007/PartnerControls"/>
    </lcf76f155ced4ddcb4097134ff3c332f>
    <TaxCatchAll xmlns="462eea95-1abf-4d75-a53b-ec05311bcfe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BEA56DB54FFD40AB3DAC7F5DFA06D0" ma:contentTypeVersion="9" ma:contentTypeDescription="Crear nuevo documento." ma:contentTypeScope="" ma:versionID="3021b92a0abef0b5d63fa5063223a28f">
  <xsd:schema xmlns:xsd="http://www.w3.org/2001/XMLSchema" xmlns:xs="http://www.w3.org/2001/XMLSchema" xmlns:p="http://schemas.microsoft.com/office/2006/metadata/properties" xmlns:ns2="24af2fa7-038b-4c74-a5dc-e444bb727548" xmlns:ns3="462eea95-1abf-4d75-a53b-ec05311bcfe3" targetNamespace="http://schemas.microsoft.com/office/2006/metadata/properties" ma:root="true" ma:fieldsID="b9c99d43cf5951f9a25c02fdc8b63d0a" ns2:_="" ns3:_="">
    <xsd:import namespace="24af2fa7-038b-4c74-a5dc-e444bb727548"/>
    <xsd:import namespace="462eea95-1abf-4d75-a53b-ec05311bcf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f2fa7-038b-4c74-a5dc-e444bb7275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Etiquetas de imagen" ma:readOnly="false" ma:fieldId="{5cf76f15-5ced-4ddc-b409-7134ff3c332f}" ma:taxonomyMulti="true" ma:sspId="dba2d6bf-5dd7-4dba-b046-c78024bf2b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eea95-1abf-4d75-a53b-ec05311bcfe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43cd52f-dce4-4577-946e-cda199c94422}" ma:internalName="TaxCatchAll" ma:showField="CatchAllData" ma:web="462eea95-1abf-4d75-a53b-ec05311bcf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BBC67B-EA06-49B1-84EF-A49AF8E2F6E6}">
  <ds:schemaRefs>
    <ds:schemaRef ds:uri="24af2fa7-038b-4c74-a5dc-e444bb727548"/>
    <ds:schemaRef ds:uri="462eea95-1abf-4d75-a53b-ec05311bcfe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952457-6F5F-4788-99B3-713A3CE437CA}">
  <ds:schemaRefs>
    <ds:schemaRef ds:uri="24af2fa7-038b-4c74-a5dc-e444bb727548"/>
    <ds:schemaRef ds:uri="462eea95-1abf-4d75-a53b-ec05311bcf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522ED67-113F-42AB-B843-D2A68670F9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745</Words>
  <Application>Microsoft Office PowerPoint</Application>
  <PresentationFormat>Panorámica</PresentationFormat>
  <Paragraphs>221</Paragraphs>
  <Slides>21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Arial</vt:lpstr>
      <vt:lpstr>Calibri</vt:lpstr>
      <vt:lpstr>Futura Bk BT</vt:lpstr>
      <vt:lpstr>Futura Hv BT</vt:lpstr>
      <vt:lpstr>Futura Lt BT</vt:lpstr>
      <vt:lpstr>Futura Md BT</vt:lpstr>
      <vt:lpstr>Lato</vt:lpstr>
      <vt:lpstr>CTAG 2023</vt:lpstr>
      <vt:lpstr>CTAG_2020</vt:lpstr>
      <vt:lpstr>1_CTAG 2023</vt:lpstr>
      <vt:lpstr>Investigación sobre la aplicabilidad de técnicas de computación cuántica en el  sector del automóvil</vt:lpstr>
      <vt:lpstr>ÍNDICE</vt:lpstr>
      <vt:lpstr>CENTRO DE DESARROLLO PRIVADO E INDEPENDIENTE CENTRADO EN EL SECTOR DEL AUTOMÓVIL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CASOS DE USO | CONTROL DE CALIDAD</vt:lpstr>
      <vt:lpstr>CASOS DE USO | OPTIMIZACIÓN EN TIEMPO REAL</vt:lpstr>
      <vt:lpstr>CASOS DE USO | SIMULACIÓN EN LA PREPRODUCCIÓN</vt:lpstr>
      <vt:lpstr>CASOS DE USO | OPTIMIZACIÓN DE ALMACENAJE Y RUTAS DE TRANSPORTE</vt:lpstr>
      <vt:lpstr>CASOS DE USO | SIMULACIÓN DE FLUJOS LOGÍSTICOS</vt:lpstr>
      <vt:lpstr>CASOS DE USO | NESTING</vt:lpstr>
      <vt:lpstr>CONCLUSIÓN</vt:lpstr>
      <vt:lpstr>CONCLUSIÓN</vt:lpstr>
      <vt:lpstr>¡Muchas gracias   por vuestra atención!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Quiroga Fernandez</dc:creator>
  <cp:lastModifiedBy>ibautista</cp:lastModifiedBy>
  <cp:revision>10</cp:revision>
  <dcterms:created xsi:type="dcterms:W3CDTF">2013-07-15T20:26:40Z</dcterms:created>
  <dcterms:modified xsi:type="dcterms:W3CDTF">2023-10-30T09:48:46Z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0x01010098BEA56DB54FFD40AB3DAC7F5DFA06D0</vt:lpwstr>
  </property>
  <property fmtid="{D5CDD505-2E9C-101B-9397-08002B2CF9AE}" pid="3" name="MediaServiceImageTags">
    <vt:lpwstr/>
  </property>
</Properties>
</file>